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2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天を仰ぐ人のシルエット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365F38F-468E-4E17-9F2C-01273F516CE3}"/>
              </a:ext>
            </a:extLst>
          </p:cNvPr>
          <p:cNvGrpSpPr/>
          <p:nvPr/>
        </p:nvGrpSpPr>
        <p:grpSpPr>
          <a:xfrm>
            <a:off x="4472922" y="904856"/>
            <a:ext cx="960156" cy="2524144"/>
            <a:chOff x="6496050" y="3475038"/>
            <a:chExt cx="1274763" cy="3351213"/>
          </a:xfrm>
        </p:grpSpPr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20FC8410-1FF6-4581-8FEA-141F7C0FD1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6050" y="3475038"/>
              <a:ext cx="1274763" cy="3351213"/>
            </a:xfrm>
            <a:custGeom>
              <a:avLst/>
              <a:gdLst>
                <a:gd name="T0" fmla="*/ 702 w 803"/>
                <a:gd name="T1" fmla="*/ 475 h 2111"/>
                <a:gd name="T2" fmla="*/ 693 w 803"/>
                <a:gd name="T3" fmla="*/ 459 h 2111"/>
                <a:gd name="T4" fmla="*/ 707 w 803"/>
                <a:gd name="T5" fmla="*/ 450 h 2111"/>
                <a:gd name="T6" fmla="*/ 712 w 803"/>
                <a:gd name="T7" fmla="*/ 435 h 2111"/>
                <a:gd name="T8" fmla="*/ 727 w 803"/>
                <a:gd name="T9" fmla="*/ 475 h 2111"/>
                <a:gd name="T10" fmla="*/ 747 w 803"/>
                <a:gd name="T11" fmla="*/ 430 h 2111"/>
                <a:gd name="T12" fmla="*/ 757 w 803"/>
                <a:gd name="T13" fmla="*/ 420 h 2111"/>
                <a:gd name="T14" fmla="*/ 767 w 803"/>
                <a:gd name="T15" fmla="*/ 395 h 2111"/>
                <a:gd name="T16" fmla="*/ 794 w 803"/>
                <a:gd name="T17" fmla="*/ 318 h 2111"/>
                <a:gd name="T18" fmla="*/ 803 w 803"/>
                <a:gd name="T19" fmla="*/ 239 h 2111"/>
                <a:gd name="T20" fmla="*/ 792 w 803"/>
                <a:gd name="T21" fmla="*/ 193 h 2111"/>
                <a:gd name="T22" fmla="*/ 732 w 803"/>
                <a:gd name="T23" fmla="*/ 140 h 2111"/>
                <a:gd name="T24" fmla="*/ 667 w 803"/>
                <a:gd name="T25" fmla="*/ 95 h 2111"/>
                <a:gd name="T26" fmla="*/ 617 w 803"/>
                <a:gd name="T27" fmla="*/ 75 h 2111"/>
                <a:gd name="T28" fmla="*/ 517 w 803"/>
                <a:gd name="T29" fmla="*/ 70 h 2111"/>
                <a:gd name="T30" fmla="*/ 509 w 803"/>
                <a:gd name="T31" fmla="*/ 48 h 2111"/>
                <a:gd name="T32" fmla="*/ 328 w 803"/>
                <a:gd name="T33" fmla="*/ 10 h 2111"/>
                <a:gd name="T34" fmla="*/ 243 w 803"/>
                <a:gd name="T35" fmla="*/ 0 h 2111"/>
                <a:gd name="T36" fmla="*/ 188 w 803"/>
                <a:gd name="T37" fmla="*/ 20 h 2111"/>
                <a:gd name="T38" fmla="*/ 158 w 803"/>
                <a:gd name="T39" fmla="*/ 53 h 2111"/>
                <a:gd name="T40" fmla="*/ 158 w 803"/>
                <a:gd name="T41" fmla="*/ 95 h 2111"/>
                <a:gd name="T42" fmla="*/ 138 w 803"/>
                <a:gd name="T43" fmla="*/ 149 h 2111"/>
                <a:gd name="T44" fmla="*/ 233 w 803"/>
                <a:gd name="T45" fmla="*/ 345 h 2111"/>
                <a:gd name="T46" fmla="*/ 136 w 803"/>
                <a:gd name="T47" fmla="*/ 629 h 2111"/>
                <a:gd name="T48" fmla="*/ 82 w 803"/>
                <a:gd name="T49" fmla="*/ 758 h 2111"/>
                <a:gd name="T50" fmla="*/ 9 w 803"/>
                <a:gd name="T51" fmla="*/ 1034 h 2111"/>
                <a:gd name="T52" fmla="*/ 2 w 803"/>
                <a:gd name="T53" fmla="*/ 1139 h 2111"/>
                <a:gd name="T54" fmla="*/ 61 w 803"/>
                <a:gd name="T55" fmla="*/ 1334 h 2111"/>
                <a:gd name="T56" fmla="*/ 125 w 803"/>
                <a:gd name="T57" fmla="*/ 1520 h 2111"/>
                <a:gd name="T58" fmla="*/ 228 w 803"/>
                <a:gd name="T59" fmla="*/ 1801 h 2111"/>
                <a:gd name="T60" fmla="*/ 243 w 803"/>
                <a:gd name="T61" fmla="*/ 1952 h 2111"/>
                <a:gd name="T62" fmla="*/ 208 w 803"/>
                <a:gd name="T63" fmla="*/ 1982 h 2111"/>
                <a:gd name="T64" fmla="*/ 228 w 803"/>
                <a:gd name="T65" fmla="*/ 2000 h 2111"/>
                <a:gd name="T66" fmla="*/ 315 w 803"/>
                <a:gd name="T67" fmla="*/ 2012 h 2111"/>
                <a:gd name="T68" fmla="*/ 264 w 803"/>
                <a:gd name="T69" fmla="*/ 2079 h 2111"/>
                <a:gd name="T70" fmla="*/ 266 w 803"/>
                <a:gd name="T71" fmla="*/ 2099 h 2111"/>
                <a:gd name="T72" fmla="*/ 319 w 803"/>
                <a:gd name="T73" fmla="*/ 2111 h 2111"/>
                <a:gd name="T74" fmla="*/ 358 w 803"/>
                <a:gd name="T75" fmla="*/ 2099 h 2111"/>
                <a:gd name="T76" fmla="*/ 527 w 803"/>
                <a:gd name="T77" fmla="*/ 2020 h 2111"/>
                <a:gd name="T78" fmla="*/ 559 w 803"/>
                <a:gd name="T79" fmla="*/ 1992 h 2111"/>
                <a:gd name="T80" fmla="*/ 562 w 803"/>
                <a:gd name="T81" fmla="*/ 1965 h 2111"/>
                <a:gd name="T82" fmla="*/ 473 w 803"/>
                <a:gd name="T83" fmla="*/ 1750 h 2111"/>
                <a:gd name="T84" fmla="*/ 343 w 803"/>
                <a:gd name="T85" fmla="*/ 1514 h 2111"/>
                <a:gd name="T86" fmla="*/ 317 w 803"/>
                <a:gd name="T87" fmla="*/ 1455 h 2111"/>
                <a:gd name="T88" fmla="*/ 378 w 803"/>
                <a:gd name="T89" fmla="*/ 1130 h 2111"/>
                <a:gd name="T90" fmla="*/ 397 w 803"/>
                <a:gd name="T91" fmla="*/ 926 h 2111"/>
                <a:gd name="T92" fmla="*/ 410 w 803"/>
                <a:gd name="T93" fmla="*/ 755 h 2111"/>
                <a:gd name="T94" fmla="*/ 547 w 803"/>
                <a:gd name="T95" fmla="*/ 485 h 2111"/>
                <a:gd name="T96" fmla="*/ 622 w 803"/>
                <a:gd name="T97" fmla="*/ 445 h 2111"/>
                <a:gd name="T98" fmla="*/ 464 w 803"/>
                <a:gd name="T99" fmla="*/ 192 h 2111"/>
                <a:gd name="T100" fmla="*/ 388 w 803"/>
                <a:gd name="T101" fmla="*/ 180 h 2111"/>
                <a:gd name="T102" fmla="*/ 348 w 803"/>
                <a:gd name="T103" fmla="*/ 140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3" h="2111">
                  <a:moveTo>
                    <a:pt x="702" y="475"/>
                  </a:moveTo>
                  <a:lnTo>
                    <a:pt x="702" y="475"/>
                  </a:lnTo>
                  <a:lnTo>
                    <a:pt x="702" y="473"/>
                  </a:lnTo>
                  <a:lnTo>
                    <a:pt x="702" y="473"/>
                  </a:lnTo>
                  <a:lnTo>
                    <a:pt x="702" y="475"/>
                  </a:lnTo>
                  <a:lnTo>
                    <a:pt x="702" y="475"/>
                  </a:lnTo>
                  <a:lnTo>
                    <a:pt x="702" y="475"/>
                  </a:lnTo>
                  <a:close/>
                  <a:moveTo>
                    <a:pt x="687" y="450"/>
                  </a:moveTo>
                  <a:lnTo>
                    <a:pt x="687" y="450"/>
                  </a:lnTo>
                  <a:lnTo>
                    <a:pt x="693" y="459"/>
                  </a:lnTo>
                  <a:lnTo>
                    <a:pt x="702" y="473"/>
                  </a:lnTo>
                  <a:lnTo>
                    <a:pt x="702" y="473"/>
                  </a:lnTo>
                  <a:lnTo>
                    <a:pt x="704" y="461"/>
                  </a:lnTo>
                  <a:lnTo>
                    <a:pt x="706" y="455"/>
                  </a:lnTo>
                  <a:lnTo>
                    <a:pt x="707" y="450"/>
                  </a:lnTo>
                  <a:lnTo>
                    <a:pt x="707" y="450"/>
                  </a:lnTo>
                  <a:lnTo>
                    <a:pt x="708" y="445"/>
                  </a:lnTo>
                  <a:lnTo>
                    <a:pt x="709" y="440"/>
                  </a:lnTo>
                  <a:lnTo>
                    <a:pt x="712" y="435"/>
                  </a:lnTo>
                  <a:lnTo>
                    <a:pt x="712" y="435"/>
                  </a:lnTo>
                  <a:lnTo>
                    <a:pt x="719" y="463"/>
                  </a:lnTo>
                  <a:lnTo>
                    <a:pt x="724" y="478"/>
                  </a:lnTo>
                  <a:lnTo>
                    <a:pt x="726" y="479"/>
                  </a:lnTo>
                  <a:lnTo>
                    <a:pt x="727" y="475"/>
                  </a:lnTo>
                  <a:lnTo>
                    <a:pt x="727" y="475"/>
                  </a:lnTo>
                  <a:lnTo>
                    <a:pt x="728" y="458"/>
                  </a:lnTo>
                  <a:lnTo>
                    <a:pt x="732" y="440"/>
                  </a:lnTo>
                  <a:lnTo>
                    <a:pt x="737" y="420"/>
                  </a:lnTo>
                  <a:lnTo>
                    <a:pt x="747" y="430"/>
                  </a:lnTo>
                  <a:lnTo>
                    <a:pt x="747" y="430"/>
                  </a:lnTo>
                  <a:lnTo>
                    <a:pt x="748" y="430"/>
                  </a:lnTo>
                  <a:lnTo>
                    <a:pt x="751" y="429"/>
                  </a:lnTo>
                  <a:lnTo>
                    <a:pt x="754" y="426"/>
                  </a:lnTo>
                  <a:lnTo>
                    <a:pt x="756" y="424"/>
                  </a:lnTo>
                  <a:lnTo>
                    <a:pt x="757" y="420"/>
                  </a:lnTo>
                  <a:lnTo>
                    <a:pt x="757" y="420"/>
                  </a:lnTo>
                  <a:lnTo>
                    <a:pt x="759" y="411"/>
                  </a:lnTo>
                  <a:lnTo>
                    <a:pt x="763" y="404"/>
                  </a:lnTo>
                  <a:lnTo>
                    <a:pt x="767" y="395"/>
                  </a:lnTo>
                  <a:lnTo>
                    <a:pt x="767" y="395"/>
                  </a:lnTo>
                  <a:lnTo>
                    <a:pt x="771" y="387"/>
                  </a:lnTo>
                  <a:lnTo>
                    <a:pt x="781" y="364"/>
                  </a:lnTo>
                  <a:lnTo>
                    <a:pt x="786" y="350"/>
                  </a:lnTo>
                  <a:lnTo>
                    <a:pt x="791" y="334"/>
                  </a:lnTo>
                  <a:lnTo>
                    <a:pt x="794" y="318"/>
                  </a:lnTo>
                  <a:lnTo>
                    <a:pt x="797" y="300"/>
                  </a:lnTo>
                  <a:lnTo>
                    <a:pt x="797" y="300"/>
                  </a:lnTo>
                  <a:lnTo>
                    <a:pt x="801" y="272"/>
                  </a:lnTo>
                  <a:lnTo>
                    <a:pt x="803" y="249"/>
                  </a:lnTo>
                  <a:lnTo>
                    <a:pt x="803" y="239"/>
                  </a:lnTo>
                  <a:lnTo>
                    <a:pt x="803" y="229"/>
                  </a:lnTo>
                  <a:lnTo>
                    <a:pt x="801" y="218"/>
                  </a:lnTo>
                  <a:lnTo>
                    <a:pt x="797" y="205"/>
                  </a:lnTo>
                  <a:lnTo>
                    <a:pt x="797" y="205"/>
                  </a:lnTo>
                  <a:lnTo>
                    <a:pt x="792" y="193"/>
                  </a:lnTo>
                  <a:lnTo>
                    <a:pt x="786" y="180"/>
                  </a:lnTo>
                  <a:lnTo>
                    <a:pt x="774" y="159"/>
                  </a:lnTo>
                  <a:lnTo>
                    <a:pt x="766" y="145"/>
                  </a:lnTo>
                  <a:lnTo>
                    <a:pt x="762" y="140"/>
                  </a:lnTo>
                  <a:lnTo>
                    <a:pt x="732" y="140"/>
                  </a:lnTo>
                  <a:lnTo>
                    <a:pt x="722" y="135"/>
                  </a:lnTo>
                  <a:lnTo>
                    <a:pt x="722" y="135"/>
                  </a:lnTo>
                  <a:lnTo>
                    <a:pt x="697" y="118"/>
                  </a:lnTo>
                  <a:lnTo>
                    <a:pt x="667" y="95"/>
                  </a:lnTo>
                  <a:lnTo>
                    <a:pt x="667" y="95"/>
                  </a:lnTo>
                  <a:lnTo>
                    <a:pt x="657" y="89"/>
                  </a:lnTo>
                  <a:lnTo>
                    <a:pt x="641" y="83"/>
                  </a:lnTo>
                  <a:lnTo>
                    <a:pt x="626" y="78"/>
                  </a:lnTo>
                  <a:lnTo>
                    <a:pt x="617" y="75"/>
                  </a:lnTo>
                  <a:lnTo>
                    <a:pt x="617" y="75"/>
                  </a:lnTo>
                  <a:lnTo>
                    <a:pt x="596" y="73"/>
                  </a:lnTo>
                  <a:lnTo>
                    <a:pt x="577" y="70"/>
                  </a:lnTo>
                  <a:lnTo>
                    <a:pt x="527" y="70"/>
                  </a:lnTo>
                  <a:lnTo>
                    <a:pt x="517" y="70"/>
                  </a:lnTo>
                  <a:lnTo>
                    <a:pt x="517" y="70"/>
                  </a:lnTo>
                  <a:lnTo>
                    <a:pt x="519" y="62"/>
                  </a:lnTo>
                  <a:lnTo>
                    <a:pt x="519" y="54"/>
                  </a:lnTo>
                  <a:lnTo>
                    <a:pt x="517" y="50"/>
                  </a:lnTo>
                  <a:lnTo>
                    <a:pt x="517" y="50"/>
                  </a:lnTo>
                  <a:lnTo>
                    <a:pt x="509" y="48"/>
                  </a:lnTo>
                  <a:lnTo>
                    <a:pt x="491" y="43"/>
                  </a:lnTo>
                  <a:lnTo>
                    <a:pt x="458" y="35"/>
                  </a:lnTo>
                  <a:lnTo>
                    <a:pt x="458" y="35"/>
                  </a:lnTo>
                  <a:lnTo>
                    <a:pt x="395" y="23"/>
                  </a:lnTo>
                  <a:lnTo>
                    <a:pt x="328" y="10"/>
                  </a:lnTo>
                  <a:lnTo>
                    <a:pt x="328" y="10"/>
                  </a:lnTo>
                  <a:lnTo>
                    <a:pt x="287" y="4"/>
                  </a:lnTo>
                  <a:lnTo>
                    <a:pt x="262" y="2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36" y="0"/>
                  </a:lnTo>
                  <a:lnTo>
                    <a:pt x="228" y="3"/>
                  </a:lnTo>
                  <a:lnTo>
                    <a:pt x="214" y="8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2" y="24"/>
                  </a:lnTo>
                  <a:lnTo>
                    <a:pt x="177" y="28"/>
                  </a:lnTo>
                  <a:lnTo>
                    <a:pt x="167" y="39"/>
                  </a:lnTo>
                  <a:lnTo>
                    <a:pt x="161" y="49"/>
                  </a:lnTo>
                  <a:lnTo>
                    <a:pt x="158" y="53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63"/>
                  </a:lnTo>
                  <a:lnTo>
                    <a:pt x="158" y="77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5" y="103"/>
                  </a:lnTo>
                  <a:lnTo>
                    <a:pt x="147" y="120"/>
                  </a:lnTo>
                  <a:lnTo>
                    <a:pt x="140" y="140"/>
                  </a:lnTo>
                  <a:lnTo>
                    <a:pt x="138" y="149"/>
                  </a:lnTo>
                  <a:lnTo>
                    <a:pt x="138" y="155"/>
                  </a:lnTo>
                  <a:lnTo>
                    <a:pt x="138" y="155"/>
                  </a:lnTo>
                  <a:lnTo>
                    <a:pt x="155" y="190"/>
                  </a:lnTo>
                  <a:lnTo>
                    <a:pt x="187" y="255"/>
                  </a:lnTo>
                  <a:lnTo>
                    <a:pt x="233" y="345"/>
                  </a:lnTo>
                  <a:lnTo>
                    <a:pt x="233" y="345"/>
                  </a:lnTo>
                  <a:lnTo>
                    <a:pt x="217" y="393"/>
                  </a:lnTo>
                  <a:lnTo>
                    <a:pt x="180" y="504"/>
                  </a:lnTo>
                  <a:lnTo>
                    <a:pt x="157" y="568"/>
                  </a:lnTo>
                  <a:lnTo>
                    <a:pt x="136" y="629"/>
                  </a:lnTo>
                  <a:lnTo>
                    <a:pt x="115" y="681"/>
                  </a:lnTo>
                  <a:lnTo>
                    <a:pt x="98" y="720"/>
                  </a:lnTo>
                  <a:lnTo>
                    <a:pt x="98" y="720"/>
                  </a:lnTo>
                  <a:lnTo>
                    <a:pt x="91" y="736"/>
                  </a:lnTo>
                  <a:lnTo>
                    <a:pt x="82" y="758"/>
                  </a:lnTo>
                  <a:lnTo>
                    <a:pt x="65" y="810"/>
                  </a:lnTo>
                  <a:lnTo>
                    <a:pt x="47" y="871"/>
                  </a:lnTo>
                  <a:lnTo>
                    <a:pt x="30" y="938"/>
                  </a:lnTo>
                  <a:lnTo>
                    <a:pt x="15" y="1003"/>
                  </a:lnTo>
                  <a:lnTo>
                    <a:pt x="9" y="1034"/>
                  </a:lnTo>
                  <a:lnTo>
                    <a:pt x="5" y="1063"/>
                  </a:lnTo>
                  <a:lnTo>
                    <a:pt x="2" y="1089"/>
                  </a:lnTo>
                  <a:lnTo>
                    <a:pt x="0" y="1111"/>
                  </a:lnTo>
                  <a:lnTo>
                    <a:pt x="1" y="1130"/>
                  </a:lnTo>
                  <a:lnTo>
                    <a:pt x="2" y="1139"/>
                  </a:lnTo>
                  <a:lnTo>
                    <a:pt x="4" y="1145"/>
                  </a:lnTo>
                  <a:lnTo>
                    <a:pt x="4" y="1145"/>
                  </a:lnTo>
                  <a:lnTo>
                    <a:pt x="37" y="1259"/>
                  </a:lnTo>
                  <a:lnTo>
                    <a:pt x="54" y="1312"/>
                  </a:lnTo>
                  <a:lnTo>
                    <a:pt x="61" y="1334"/>
                  </a:lnTo>
                  <a:lnTo>
                    <a:pt x="69" y="1350"/>
                  </a:lnTo>
                  <a:lnTo>
                    <a:pt x="69" y="1350"/>
                  </a:lnTo>
                  <a:lnTo>
                    <a:pt x="77" y="1374"/>
                  </a:lnTo>
                  <a:lnTo>
                    <a:pt x="91" y="1414"/>
                  </a:lnTo>
                  <a:lnTo>
                    <a:pt x="125" y="1520"/>
                  </a:lnTo>
                  <a:lnTo>
                    <a:pt x="173" y="1680"/>
                  </a:lnTo>
                  <a:lnTo>
                    <a:pt x="173" y="1680"/>
                  </a:lnTo>
                  <a:lnTo>
                    <a:pt x="180" y="1696"/>
                  </a:lnTo>
                  <a:lnTo>
                    <a:pt x="193" y="1725"/>
                  </a:lnTo>
                  <a:lnTo>
                    <a:pt x="228" y="1801"/>
                  </a:lnTo>
                  <a:lnTo>
                    <a:pt x="278" y="1905"/>
                  </a:lnTo>
                  <a:lnTo>
                    <a:pt x="283" y="1930"/>
                  </a:lnTo>
                  <a:lnTo>
                    <a:pt x="283" y="1930"/>
                  </a:lnTo>
                  <a:lnTo>
                    <a:pt x="271" y="1936"/>
                  </a:lnTo>
                  <a:lnTo>
                    <a:pt x="243" y="1952"/>
                  </a:lnTo>
                  <a:lnTo>
                    <a:pt x="228" y="1962"/>
                  </a:lnTo>
                  <a:lnTo>
                    <a:pt x="217" y="1971"/>
                  </a:lnTo>
                  <a:lnTo>
                    <a:pt x="212" y="1975"/>
                  </a:lnTo>
                  <a:lnTo>
                    <a:pt x="209" y="1979"/>
                  </a:lnTo>
                  <a:lnTo>
                    <a:pt x="208" y="1982"/>
                  </a:lnTo>
                  <a:lnTo>
                    <a:pt x="208" y="1985"/>
                  </a:lnTo>
                  <a:lnTo>
                    <a:pt x="208" y="1985"/>
                  </a:lnTo>
                  <a:lnTo>
                    <a:pt x="212" y="1990"/>
                  </a:lnTo>
                  <a:lnTo>
                    <a:pt x="217" y="1994"/>
                  </a:lnTo>
                  <a:lnTo>
                    <a:pt x="228" y="2000"/>
                  </a:lnTo>
                  <a:lnTo>
                    <a:pt x="238" y="2004"/>
                  </a:lnTo>
                  <a:lnTo>
                    <a:pt x="243" y="2005"/>
                  </a:lnTo>
                  <a:lnTo>
                    <a:pt x="328" y="2000"/>
                  </a:lnTo>
                  <a:lnTo>
                    <a:pt x="328" y="2000"/>
                  </a:lnTo>
                  <a:lnTo>
                    <a:pt x="315" y="2012"/>
                  </a:lnTo>
                  <a:lnTo>
                    <a:pt x="304" y="2025"/>
                  </a:lnTo>
                  <a:lnTo>
                    <a:pt x="291" y="2040"/>
                  </a:lnTo>
                  <a:lnTo>
                    <a:pt x="278" y="2056"/>
                  </a:lnTo>
                  <a:lnTo>
                    <a:pt x="268" y="2071"/>
                  </a:lnTo>
                  <a:lnTo>
                    <a:pt x="264" y="2079"/>
                  </a:lnTo>
                  <a:lnTo>
                    <a:pt x="262" y="2085"/>
                  </a:lnTo>
                  <a:lnTo>
                    <a:pt x="262" y="2091"/>
                  </a:lnTo>
                  <a:lnTo>
                    <a:pt x="263" y="2095"/>
                  </a:lnTo>
                  <a:lnTo>
                    <a:pt x="263" y="2095"/>
                  </a:lnTo>
                  <a:lnTo>
                    <a:pt x="266" y="2099"/>
                  </a:lnTo>
                  <a:lnTo>
                    <a:pt x="269" y="2101"/>
                  </a:lnTo>
                  <a:lnTo>
                    <a:pt x="279" y="2106"/>
                  </a:lnTo>
                  <a:lnTo>
                    <a:pt x="292" y="2110"/>
                  </a:lnTo>
                  <a:lnTo>
                    <a:pt x="305" y="2111"/>
                  </a:lnTo>
                  <a:lnTo>
                    <a:pt x="319" y="2111"/>
                  </a:lnTo>
                  <a:lnTo>
                    <a:pt x="332" y="2110"/>
                  </a:lnTo>
                  <a:lnTo>
                    <a:pt x="342" y="2109"/>
                  </a:lnTo>
                  <a:lnTo>
                    <a:pt x="348" y="2105"/>
                  </a:lnTo>
                  <a:lnTo>
                    <a:pt x="348" y="2105"/>
                  </a:lnTo>
                  <a:lnTo>
                    <a:pt x="358" y="2099"/>
                  </a:lnTo>
                  <a:lnTo>
                    <a:pt x="377" y="2089"/>
                  </a:lnTo>
                  <a:lnTo>
                    <a:pt x="430" y="2062"/>
                  </a:lnTo>
                  <a:lnTo>
                    <a:pt x="488" y="2036"/>
                  </a:lnTo>
                  <a:lnTo>
                    <a:pt x="511" y="2026"/>
                  </a:lnTo>
                  <a:lnTo>
                    <a:pt x="527" y="2020"/>
                  </a:lnTo>
                  <a:lnTo>
                    <a:pt x="527" y="2020"/>
                  </a:lnTo>
                  <a:lnTo>
                    <a:pt x="539" y="2015"/>
                  </a:lnTo>
                  <a:lnTo>
                    <a:pt x="547" y="2009"/>
                  </a:lnTo>
                  <a:lnTo>
                    <a:pt x="554" y="2001"/>
                  </a:lnTo>
                  <a:lnTo>
                    <a:pt x="559" y="1992"/>
                  </a:lnTo>
                  <a:lnTo>
                    <a:pt x="561" y="1984"/>
                  </a:lnTo>
                  <a:lnTo>
                    <a:pt x="562" y="1976"/>
                  </a:lnTo>
                  <a:lnTo>
                    <a:pt x="562" y="1970"/>
                  </a:lnTo>
                  <a:lnTo>
                    <a:pt x="562" y="1965"/>
                  </a:lnTo>
                  <a:lnTo>
                    <a:pt x="562" y="1965"/>
                  </a:lnTo>
                  <a:lnTo>
                    <a:pt x="552" y="1930"/>
                  </a:lnTo>
                  <a:lnTo>
                    <a:pt x="577" y="1915"/>
                  </a:lnTo>
                  <a:lnTo>
                    <a:pt x="577" y="1915"/>
                  </a:lnTo>
                  <a:lnTo>
                    <a:pt x="535" y="1846"/>
                  </a:lnTo>
                  <a:lnTo>
                    <a:pt x="473" y="1750"/>
                  </a:lnTo>
                  <a:lnTo>
                    <a:pt x="473" y="1750"/>
                  </a:lnTo>
                  <a:lnTo>
                    <a:pt x="459" y="1727"/>
                  </a:lnTo>
                  <a:lnTo>
                    <a:pt x="439" y="1692"/>
                  </a:lnTo>
                  <a:lnTo>
                    <a:pt x="390" y="1600"/>
                  </a:lnTo>
                  <a:lnTo>
                    <a:pt x="343" y="1514"/>
                  </a:lnTo>
                  <a:lnTo>
                    <a:pt x="327" y="1484"/>
                  </a:lnTo>
                  <a:lnTo>
                    <a:pt x="318" y="1470"/>
                  </a:lnTo>
                  <a:lnTo>
                    <a:pt x="318" y="1470"/>
                  </a:lnTo>
                  <a:lnTo>
                    <a:pt x="317" y="1465"/>
                  </a:lnTo>
                  <a:lnTo>
                    <a:pt x="317" y="1455"/>
                  </a:lnTo>
                  <a:lnTo>
                    <a:pt x="320" y="1425"/>
                  </a:lnTo>
                  <a:lnTo>
                    <a:pt x="328" y="1381"/>
                  </a:lnTo>
                  <a:lnTo>
                    <a:pt x="338" y="1330"/>
                  </a:lnTo>
                  <a:lnTo>
                    <a:pt x="359" y="1220"/>
                  </a:lnTo>
                  <a:lnTo>
                    <a:pt x="378" y="1130"/>
                  </a:lnTo>
                  <a:lnTo>
                    <a:pt x="378" y="1130"/>
                  </a:lnTo>
                  <a:lnTo>
                    <a:pt x="384" y="1089"/>
                  </a:lnTo>
                  <a:lnTo>
                    <a:pt x="389" y="1039"/>
                  </a:lnTo>
                  <a:lnTo>
                    <a:pt x="393" y="984"/>
                  </a:lnTo>
                  <a:lnTo>
                    <a:pt x="397" y="926"/>
                  </a:lnTo>
                  <a:lnTo>
                    <a:pt x="403" y="825"/>
                  </a:lnTo>
                  <a:lnTo>
                    <a:pt x="405" y="788"/>
                  </a:lnTo>
                  <a:lnTo>
                    <a:pt x="408" y="765"/>
                  </a:lnTo>
                  <a:lnTo>
                    <a:pt x="408" y="765"/>
                  </a:lnTo>
                  <a:lnTo>
                    <a:pt x="410" y="755"/>
                  </a:lnTo>
                  <a:lnTo>
                    <a:pt x="416" y="740"/>
                  </a:lnTo>
                  <a:lnTo>
                    <a:pt x="436" y="699"/>
                  </a:lnTo>
                  <a:lnTo>
                    <a:pt x="463" y="646"/>
                  </a:lnTo>
                  <a:lnTo>
                    <a:pt x="493" y="589"/>
                  </a:lnTo>
                  <a:lnTo>
                    <a:pt x="547" y="485"/>
                  </a:lnTo>
                  <a:lnTo>
                    <a:pt x="572" y="440"/>
                  </a:lnTo>
                  <a:lnTo>
                    <a:pt x="572" y="440"/>
                  </a:lnTo>
                  <a:lnTo>
                    <a:pt x="590" y="441"/>
                  </a:lnTo>
                  <a:lnTo>
                    <a:pt x="622" y="445"/>
                  </a:lnTo>
                  <a:lnTo>
                    <a:pt x="622" y="445"/>
                  </a:lnTo>
                  <a:lnTo>
                    <a:pt x="662" y="449"/>
                  </a:lnTo>
                  <a:lnTo>
                    <a:pt x="687" y="450"/>
                  </a:lnTo>
                  <a:lnTo>
                    <a:pt x="687" y="450"/>
                  </a:lnTo>
                  <a:close/>
                  <a:moveTo>
                    <a:pt x="468" y="160"/>
                  </a:moveTo>
                  <a:lnTo>
                    <a:pt x="464" y="192"/>
                  </a:lnTo>
                  <a:lnTo>
                    <a:pt x="463" y="230"/>
                  </a:lnTo>
                  <a:lnTo>
                    <a:pt x="453" y="225"/>
                  </a:lnTo>
                  <a:lnTo>
                    <a:pt x="453" y="225"/>
                  </a:lnTo>
                  <a:lnTo>
                    <a:pt x="426" y="207"/>
                  </a:lnTo>
                  <a:lnTo>
                    <a:pt x="388" y="180"/>
                  </a:lnTo>
                  <a:lnTo>
                    <a:pt x="388" y="180"/>
                  </a:lnTo>
                  <a:lnTo>
                    <a:pt x="382" y="175"/>
                  </a:lnTo>
                  <a:lnTo>
                    <a:pt x="375" y="170"/>
                  </a:lnTo>
                  <a:lnTo>
                    <a:pt x="362" y="157"/>
                  </a:lnTo>
                  <a:lnTo>
                    <a:pt x="348" y="140"/>
                  </a:lnTo>
                  <a:lnTo>
                    <a:pt x="453" y="175"/>
                  </a:lnTo>
                  <a:lnTo>
                    <a:pt x="468" y="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85CC1B46-F635-420E-8203-BB2EC0F28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788" y="3568700"/>
              <a:ext cx="325438" cy="166688"/>
            </a:xfrm>
            <a:custGeom>
              <a:avLst/>
              <a:gdLst>
                <a:gd name="T0" fmla="*/ 0 w 205"/>
                <a:gd name="T1" fmla="*/ 1 h 105"/>
                <a:gd name="T2" fmla="*/ 3 w 205"/>
                <a:gd name="T3" fmla="*/ 39 h 105"/>
                <a:gd name="T4" fmla="*/ 5 w 205"/>
                <a:gd name="T5" fmla="*/ 51 h 105"/>
                <a:gd name="T6" fmla="*/ 15 w 205"/>
                <a:gd name="T7" fmla="*/ 81 h 105"/>
                <a:gd name="T8" fmla="*/ 18 w 205"/>
                <a:gd name="T9" fmla="*/ 86 h 105"/>
                <a:gd name="T10" fmla="*/ 30 w 205"/>
                <a:gd name="T11" fmla="*/ 91 h 105"/>
                <a:gd name="T12" fmla="*/ 37 w 205"/>
                <a:gd name="T13" fmla="*/ 93 h 105"/>
                <a:gd name="T14" fmla="*/ 73 w 205"/>
                <a:gd name="T15" fmla="*/ 96 h 105"/>
                <a:gd name="T16" fmla="*/ 110 w 205"/>
                <a:gd name="T17" fmla="*/ 100 h 105"/>
                <a:gd name="T18" fmla="*/ 115 w 205"/>
                <a:gd name="T19" fmla="*/ 101 h 105"/>
                <a:gd name="T20" fmla="*/ 129 w 205"/>
                <a:gd name="T21" fmla="*/ 105 h 105"/>
                <a:gd name="T22" fmla="*/ 135 w 205"/>
                <a:gd name="T23" fmla="*/ 104 h 105"/>
                <a:gd name="T24" fmla="*/ 135 w 205"/>
                <a:gd name="T25" fmla="*/ 101 h 105"/>
                <a:gd name="T26" fmla="*/ 135 w 205"/>
                <a:gd name="T27" fmla="*/ 90 h 105"/>
                <a:gd name="T28" fmla="*/ 133 w 205"/>
                <a:gd name="T29" fmla="*/ 85 h 105"/>
                <a:gd name="T30" fmla="*/ 125 w 205"/>
                <a:gd name="T31" fmla="*/ 81 h 105"/>
                <a:gd name="T32" fmla="*/ 113 w 205"/>
                <a:gd name="T33" fmla="*/ 78 h 105"/>
                <a:gd name="T34" fmla="*/ 89 w 205"/>
                <a:gd name="T35" fmla="*/ 65 h 105"/>
                <a:gd name="T36" fmla="*/ 85 w 205"/>
                <a:gd name="T37" fmla="*/ 61 h 105"/>
                <a:gd name="T38" fmla="*/ 119 w 205"/>
                <a:gd name="T39" fmla="*/ 56 h 105"/>
                <a:gd name="T40" fmla="*/ 130 w 205"/>
                <a:gd name="T41" fmla="*/ 56 h 105"/>
                <a:gd name="T42" fmla="*/ 143 w 205"/>
                <a:gd name="T43" fmla="*/ 63 h 105"/>
                <a:gd name="T44" fmla="*/ 176 w 205"/>
                <a:gd name="T45" fmla="*/ 86 h 105"/>
                <a:gd name="T46" fmla="*/ 185 w 205"/>
                <a:gd name="T47" fmla="*/ 91 h 105"/>
                <a:gd name="T48" fmla="*/ 186 w 205"/>
                <a:gd name="T49" fmla="*/ 90 h 105"/>
                <a:gd name="T50" fmla="*/ 186 w 205"/>
                <a:gd name="T51" fmla="*/ 84 h 105"/>
                <a:gd name="T52" fmla="*/ 185 w 205"/>
                <a:gd name="T53" fmla="*/ 76 h 105"/>
                <a:gd name="T54" fmla="*/ 195 w 205"/>
                <a:gd name="T55" fmla="*/ 81 h 105"/>
                <a:gd name="T56" fmla="*/ 202 w 205"/>
                <a:gd name="T57" fmla="*/ 83 h 105"/>
                <a:gd name="T58" fmla="*/ 205 w 205"/>
                <a:gd name="T59" fmla="*/ 76 h 105"/>
                <a:gd name="T60" fmla="*/ 204 w 205"/>
                <a:gd name="T61" fmla="*/ 71 h 105"/>
                <a:gd name="T62" fmla="*/ 190 w 205"/>
                <a:gd name="T63" fmla="*/ 54 h 105"/>
                <a:gd name="T64" fmla="*/ 175 w 205"/>
                <a:gd name="T65" fmla="*/ 41 h 105"/>
                <a:gd name="T66" fmla="*/ 164 w 205"/>
                <a:gd name="T67" fmla="*/ 34 h 105"/>
                <a:gd name="T68" fmla="*/ 145 w 205"/>
                <a:gd name="T69" fmla="*/ 21 h 105"/>
                <a:gd name="T70" fmla="*/ 136 w 205"/>
                <a:gd name="T71" fmla="*/ 18 h 105"/>
                <a:gd name="T72" fmla="*/ 110 w 205"/>
                <a:gd name="T73" fmla="*/ 11 h 105"/>
                <a:gd name="T74" fmla="*/ 96 w 205"/>
                <a:gd name="T75" fmla="*/ 10 h 105"/>
                <a:gd name="T76" fmla="*/ 40 w 205"/>
                <a:gd name="T77" fmla="*/ 6 h 105"/>
                <a:gd name="T78" fmla="*/ 29 w 205"/>
                <a:gd name="T79" fmla="*/ 5 h 105"/>
                <a:gd name="T80" fmla="*/ 5 w 205"/>
                <a:gd name="T81" fmla="*/ 0 h 105"/>
                <a:gd name="T82" fmla="*/ 0 w 205"/>
                <a:gd name="T83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5" h="105">
                  <a:moveTo>
                    <a:pt x="0" y="1"/>
                  </a:moveTo>
                  <a:lnTo>
                    <a:pt x="0" y="1"/>
                  </a:lnTo>
                  <a:lnTo>
                    <a:pt x="2" y="23"/>
                  </a:lnTo>
                  <a:lnTo>
                    <a:pt x="3" y="39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68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8" y="86"/>
                  </a:lnTo>
                  <a:lnTo>
                    <a:pt x="20" y="88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7" y="93"/>
                  </a:lnTo>
                  <a:lnTo>
                    <a:pt x="47" y="94"/>
                  </a:lnTo>
                  <a:lnTo>
                    <a:pt x="73" y="96"/>
                  </a:lnTo>
                  <a:lnTo>
                    <a:pt x="100" y="98"/>
                  </a:lnTo>
                  <a:lnTo>
                    <a:pt x="110" y="100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21" y="104"/>
                  </a:lnTo>
                  <a:lnTo>
                    <a:pt x="129" y="105"/>
                  </a:lnTo>
                  <a:lnTo>
                    <a:pt x="134" y="105"/>
                  </a:lnTo>
                  <a:lnTo>
                    <a:pt x="135" y="104"/>
                  </a:lnTo>
                  <a:lnTo>
                    <a:pt x="135" y="101"/>
                  </a:lnTo>
                  <a:lnTo>
                    <a:pt x="135" y="101"/>
                  </a:lnTo>
                  <a:lnTo>
                    <a:pt x="135" y="96"/>
                  </a:lnTo>
                  <a:lnTo>
                    <a:pt x="135" y="90"/>
                  </a:lnTo>
                  <a:lnTo>
                    <a:pt x="134" y="88"/>
                  </a:lnTo>
                  <a:lnTo>
                    <a:pt x="133" y="85"/>
                  </a:lnTo>
                  <a:lnTo>
                    <a:pt x="129" y="83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113" y="78"/>
                  </a:lnTo>
                  <a:lnTo>
                    <a:pt x="100" y="71"/>
                  </a:lnTo>
                  <a:lnTo>
                    <a:pt x="89" y="65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104" y="58"/>
                  </a:lnTo>
                  <a:lnTo>
                    <a:pt x="119" y="56"/>
                  </a:lnTo>
                  <a:lnTo>
                    <a:pt x="130" y="56"/>
                  </a:lnTo>
                  <a:lnTo>
                    <a:pt x="130" y="56"/>
                  </a:lnTo>
                  <a:lnTo>
                    <a:pt x="135" y="59"/>
                  </a:lnTo>
                  <a:lnTo>
                    <a:pt x="143" y="63"/>
                  </a:lnTo>
                  <a:lnTo>
                    <a:pt x="160" y="75"/>
                  </a:lnTo>
                  <a:lnTo>
                    <a:pt x="176" y="86"/>
                  </a:lnTo>
                  <a:lnTo>
                    <a:pt x="183" y="90"/>
                  </a:lnTo>
                  <a:lnTo>
                    <a:pt x="185" y="91"/>
                  </a:lnTo>
                  <a:lnTo>
                    <a:pt x="185" y="91"/>
                  </a:lnTo>
                  <a:lnTo>
                    <a:pt x="186" y="90"/>
                  </a:lnTo>
                  <a:lnTo>
                    <a:pt x="186" y="89"/>
                  </a:lnTo>
                  <a:lnTo>
                    <a:pt x="186" y="84"/>
                  </a:lnTo>
                  <a:lnTo>
                    <a:pt x="185" y="76"/>
                  </a:lnTo>
                  <a:lnTo>
                    <a:pt x="185" y="76"/>
                  </a:lnTo>
                  <a:lnTo>
                    <a:pt x="189" y="79"/>
                  </a:lnTo>
                  <a:lnTo>
                    <a:pt x="195" y="81"/>
                  </a:lnTo>
                  <a:lnTo>
                    <a:pt x="200" y="83"/>
                  </a:lnTo>
                  <a:lnTo>
                    <a:pt x="202" y="83"/>
                  </a:lnTo>
                  <a:lnTo>
                    <a:pt x="205" y="80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1"/>
                  </a:lnTo>
                  <a:lnTo>
                    <a:pt x="200" y="65"/>
                  </a:lnTo>
                  <a:lnTo>
                    <a:pt x="190" y="54"/>
                  </a:lnTo>
                  <a:lnTo>
                    <a:pt x="180" y="45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64" y="34"/>
                  </a:lnTo>
                  <a:lnTo>
                    <a:pt x="155" y="26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36" y="18"/>
                  </a:lnTo>
                  <a:lnTo>
                    <a:pt x="128" y="15"/>
                  </a:lnTo>
                  <a:lnTo>
                    <a:pt x="110" y="11"/>
                  </a:lnTo>
                  <a:lnTo>
                    <a:pt x="110" y="11"/>
                  </a:lnTo>
                  <a:lnTo>
                    <a:pt x="96" y="10"/>
                  </a:lnTo>
                  <a:lnTo>
                    <a:pt x="75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29" y="5"/>
                  </a:ln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" name="Freeform 19">
            <a:extLst>
              <a:ext uri="{FF2B5EF4-FFF2-40B4-BE49-F238E27FC236}">
                <a16:creationId xmlns:a16="http://schemas.microsoft.com/office/drawing/2014/main" id="{A3389C86-439D-4EB6-A429-9AA91541AED7}"/>
              </a:ext>
            </a:extLst>
          </p:cNvPr>
          <p:cNvSpPr>
            <a:spLocks/>
          </p:cNvSpPr>
          <p:nvPr/>
        </p:nvSpPr>
        <p:spPr bwMode="auto">
          <a:xfrm>
            <a:off x="1220643" y="975403"/>
            <a:ext cx="1363855" cy="2514077"/>
          </a:xfrm>
          <a:custGeom>
            <a:avLst/>
            <a:gdLst>
              <a:gd name="T0" fmla="*/ 424 w 1047"/>
              <a:gd name="T1" fmla="*/ 279 h 1930"/>
              <a:gd name="T2" fmla="*/ 334 w 1047"/>
              <a:gd name="T3" fmla="*/ 386 h 1930"/>
              <a:gd name="T4" fmla="*/ 244 w 1047"/>
              <a:gd name="T5" fmla="*/ 553 h 1930"/>
              <a:gd name="T6" fmla="*/ 189 w 1047"/>
              <a:gd name="T7" fmla="*/ 735 h 1930"/>
              <a:gd name="T8" fmla="*/ 67 w 1047"/>
              <a:gd name="T9" fmla="*/ 761 h 1930"/>
              <a:gd name="T10" fmla="*/ 21 w 1047"/>
              <a:gd name="T11" fmla="*/ 778 h 1930"/>
              <a:gd name="T12" fmla="*/ 91 w 1047"/>
              <a:gd name="T13" fmla="*/ 798 h 1930"/>
              <a:gd name="T14" fmla="*/ 100 w 1047"/>
              <a:gd name="T15" fmla="*/ 828 h 1930"/>
              <a:gd name="T16" fmla="*/ 0 w 1047"/>
              <a:gd name="T17" fmla="*/ 900 h 1930"/>
              <a:gd name="T18" fmla="*/ 47 w 1047"/>
              <a:gd name="T19" fmla="*/ 898 h 1930"/>
              <a:gd name="T20" fmla="*/ 105 w 1047"/>
              <a:gd name="T21" fmla="*/ 875 h 1930"/>
              <a:gd name="T22" fmla="*/ 70 w 1047"/>
              <a:gd name="T23" fmla="*/ 930 h 1930"/>
              <a:gd name="T24" fmla="*/ 20 w 1047"/>
              <a:gd name="T25" fmla="*/ 970 h 1930"/>
              <a:gd name="T26" fmla="*/ 80 w 1047"/>
              <a:gd name="T27" fmla="*/ 955 h 1930"/>
              <a:gd name="T28" fmla="*/ 54 w 1047"/>
              <a:gd name="T29" fmla="*/ 994 h 1930"/>
              <a:gd name="T30" fmla="*/ 92 w 1047"/>
              <a:gd name="T31" fmla="*/ 1000 h 1930"/>
              <a:gd name="T32" fmla="*/ 126 w 1047"/>
              <a:gd name="T33" fmla="*/ 979 h 1930"/>
              <a:gd name="T34" fmla="*/ 165 w 1047"/>
              <a:gd name="T35" fmla="*/ 925 h 1930"/>
              <a:gd name="T36" fmla="*/ 217 w 1047"/>
              <a:gd name="T37" fmla="*/ 1396 h 1930"/>
              <a:gd name="T38" fmla="*/ 324 w 1047"/>
              <a:gd name="T39" fmla="*/ 1595 h 1930"/>
              <a:gd name="T40" fmla="*/ 479 w 1047"/>
              <a:gd name="T41" fmla="*/ 1825 h 1930"/>
              <a:gd name="T42" fmla="*/ 394 w 1047"/>
              <a:gd name="T43" fmla="*/ 1895 h 1930"/>
              <a:gd name="T44" fmla="*/ 413 w 1047"/>
              <a:gd name="T45" fmla="*/ 1924 h 1930"/>
              <a:gd name="T46" fmla="*/ 519 w 1047"/>
              <a:gd name="T47" fmla="*/ 1911 h 1930"/>
              <a:gd name="T48" fmla="*/ 721 w 1047"/>
              <a:gd name="T49" fmla="*/ 1862 h 1930"/>
              <a:gd name="T50" fmla="*/ 721 w 1047"/>
              <a:gd name="T51" fmla="*/ 1777 h 1930"/>
              <a:gd name="T52" fmla="*/ 748 w 1047"/>
              <a:gd name="T53" fmla="*/ 1755 h 1930"/>
              <a:gd name="T54" fmla="*/ 610 w 1047"/>
              <a:gd name="T55" fmla="*/ 1461 h 1930"/>
              <a:gd name="T56" fmla="*/ 479 w 1047"/>
              <a:gd name="T57" fmla="*/ 1205 h 1930"/>
              <a:gd name="T58" fmla="*/ 514 w 1047"/>
              <a:gd name="T59" fmla="*/ 865 h 1930"/>
              <a:gd name="T60" fmla="*/ 534 w 1047"/>
              <a:gd name="T61" fmla="*/ 900 h 1930"/>
              <a:gd name="T62" fmla="*/ 514 w 1047"/>
              <a:gd name="T63" fmla="*/ 965 h 1930"/>
              <a:gd name="T64" fmla="*/ 534 w 1047"/>
              <a:gd name="T65" fmla="*/ 965 h 1930"/>
              <a:gd name="T66" fmla="*/ 515 w 1047"/>
              <a:gd name="T67" fmla="*/ 1009 h 1930"/>
              <a:gd name="T68" fmla="*/ 546 w 1047"/>
              <a:gd name="T69" fmla="*/ 980 h 1930"/>
              <a:gd name="T70" fmla="*/ 569 w 1047"/>
              <a:gd name="T71" fmla="*/ 930 h 1930"/>
              <a:gd name="T72" fmla="*/ 562 w 1047"/>
              <a:gd name="T73" fmla="*/ 996 h 1930"/>
              <a:gd name="T74" fmla="*/ 588 w 1047"/>
              <a:gd name="T75" fmla="*/ 975 h 1930"/>
              <a:gd name="T76" fmla="*/ 646 w 1047"/>
              <a:gd name="T77" fmla="*/ 883 h 1930"/>
              <a:gd name="T78" fmla="*/ 688 w 1047"/>
              <a:gd name="T79" fmla="*/ 765 h 1930"/>
              <a:gd name="T80" fmla="*/ 718 w 1047"/>
              <a:gd name="T81" fmla="*/ 665 h 1930"/>
              <a:gd name="T82" fmla="*/ 733 w 1047"/>
              <a:gd name="T83" fmla="*/ 529 h 1930"/>
              <a:gd name="T84" fmla="*/ 773 w 1047"/>
              <a:gd name="T85" fmla="*/ 405 h 1930"/>
              <a:gd name="T86" fmla="*/ 837 w 1047"/>
              <a:gd name="T87" fmla="*/ 333 h 1930"/>
              <a:gd name="T88" fmla="*/ 863 w 1047"/>
              <a:gd name="T89" fmla="*/ 355 h 1930"/>
              <a:gd name="T90" fmla="*/ 900 w 1047"/>
              <a:gd name="T91" fmla="*/ 333 h 1930"/>
              <a:gd name="T92" fmla="*/ 930 w 1047"/>
              <a:gd name="T93" fmla="*/ 321 h 1930"/>
              <a:gd name="T94" fmla="*/ 960 w 1047"/>
              <a:gd name="T95" fmla="*/ 336 h 1930"/>
              <a:gd name="T96" fmla="*/ 1007 w 1047"/>
              <a:gd name="T97" fmla="*/ 295 h 1930"/>
              <a:gd name="T98" fmla="*/ 1045 w 1047"/>
              <a:gd name="T99" fmla="*/ 180 h 1930"/>
              <a:gd name="T100" fmla="*/ 1039 w 1047"/>
              <a:gd name="T101" fmla="*/ 109 h 1930"/>
              <a:gd name="T102" fmla="*/ 987 w 1047"/>
              <a:gd name="T103" fmla="*/ 55 h 1930"/>
              <a:gd name="T104" fmla="*/ 891 w 1047"/>
              <a:gd name="T105" fmla="*/ 17 h 1930"/>
              <a:gd name="T106" fmla="*/ 848 w 1047"/>
              <a:gd name="T107" fmla="*/ 15 h 1930"/>
              <a:gd name="T108" fmla="*/ 818 w 1047"/>
              <a:gd name="T109" fmla="*/ 9 h 1930"/>
              <a:gd name="T110" fmla="*/ 789 w 1047"/>
              <a:gd name="T111" fmla="*/ 22 h 1930"/>
              <a:gd name="T112" fmla="*/ 766 w 1047"/>
              <a:gd name="T113" fmla="*/ 44 h 1930"/>
              <a:gd name="T114" fmla="*/ 723 w 1047"/>
              <a:gd name="T115" fmla="*/ 28 h 1930"/>
              <a:gd name="T116" fmla="*/ 709 w 1047"/>
              <a:gd name="T117" fmla="*/ 39 h 1930"/>
              <a:gd name="T118" fmla="*/ 680 w 1047"/>
              <a:gd name="T119" fmla="*/ 45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7" h="1930">
                <a:moveTo>
                  <a:pt x="673" y="105"/>
                </a:moveTo>
                <a:lnTo>
                  <a:pt x="633" y="170"/>
                </a:lnTo>
                <a:lnTo>
                  <a:pt x="559" y="170"/>
                </a:lnTo>
                <a:lnTo>
                  <a:pt x="539" y="200"/>
                </a:lnTo>
                <a:lnTo>
                  <a:pt x="539" y="200"/>
                </a:lnTo>
                <a:lnTo>
                  <a:pt x="482" y="240"/>
                </a:lnTo>
                <a:lnTo>
                  <a:pt x="441" y="269"/>
                </a:lnTo>
                <a:lnTo>
                  <a:pt x="424" y="279"/>
                </a:lnTo>
                <a:lnTo>
                  <a:pt x="414" y="285"/>
                </a:lnTo>
                <a:lnTo>
                  <a:pt x="414" y="285"/>
                </a:lnTo>
                <a:lnTo>
                  <a:pt x="410" y="288"/>
                </a:lnTo>
                <a:lnTo>
                  <a:pt x="405" y="293"/>
                </a:lnTo>
                <a:lnTo>
                  <a:pt x="393" y="306"/>
                </a:lnTo>
                <a:lnTo>
                  <a:pt x="378" y="325"/>
                </a:lnTo>
                <a:lnTo>
                  <a:pt x="362" y="346"/>
                </a:lnTo>
                <a:lnTo>
                  <a:pt x="334" y="386"/>
                </a:lnTo>
                <a:lnTo>
                  <a:pt x="324" y="400"/>
                </a:lnTo>
                <a:lnTo>
                  <a:pt x="319" y="405"/>
                </a:lnTo>
                <a:lnTo>
                  <a:pt x="319" y="405"/>
                </a:lnTo>
                <a:lnTo>
                  <a:pt x="314" y="413"/>
                </a:lnTo>
                <a:lnTo>
                  <a:pt x="305" y="430"/>
                </a:lnTo>
                <a:lnTo>
                  <a:pt x="280" y="483"/>
                </a:lnTo>
                <a:lnTo>
                  <a:pt x="254" y="535"/>
                </a:lnTo>
                <a:lnTo>
                  <a:pt x="244" y="553"/>
                </a:lnTo>
                <a:lnTo>
                  <a:pt x="242" y="558"/>
                </a:lnTo>
                <a:lnTo>
                  <a:pt x="239" y="560"/>
                </a:lnTo>
                <a:lnTo>
                  <a:pt x="239" y="560"/>
                </a:lnTo>
                <a:lnTo>
                  <a:pt x="238" y="563"/>
                </a:lnTo>
                <a:lnTo>
                  <a:pt x="236" y="569"/>
                </a:lnTo>
                <a:lnTo>
                  <a:pt x="228" y="589"/>
                </a:lnTo>
                <a:lnTo>
                  <a:pt x="212" y="649"/>
                </a:lnTo>
                <a:lnTo>
                  <a:pt x="189" y="735"/>
                </a:lnTo>
                <a:lnTo>
                  <a:pt x="145" y="750"/>
                </a:lnTo>
                <a:lnTo>
                  <a:pt x="145" y="765"/>
                </a:lnTo>
                <a:lnTo>
                  <a:pt x="145" y="765"/>
                </a:lnTo>
                <a:lnTo>
                  <a:pt x="115" y="763"/>
                </a:lnTo>
                <a:lnTo>
                  <a:pt x="93" y="760"/>
                </a:lnTo>
                <a:lnTo>
                  <a:pt x="80" y="760"/>
                </a:lnTo>
                <a:lnTo>
                  <a:pt x="80" y="760"/>
                </a:lnTo>
                <a:lnTo>
                  <a:pt x="67" y="761"/>
                </a:lnTo>
                <a:lnTo>
                  <a:pt x="46" y="764"/>
                </a:lnTo>
                <a:lnTo>
                  <a:pt x="36" y="766"/>
                </a:lnTo>
                <a:lnTo>
                  <a:pt x="27" y="769"/>
                </a:lnTo>
                <a:lnTo>
                  <a:pt x="22" y="771"/>
                </a:lnTo>
                <a:lnTo>
                  <a:pt x="20" y="773"/>
                </a:lnTo>
                <a:lnTo>
                  <a:pt x="20" y="775"/>
                </a:lnTo>
                <a:lnTo>
                  <a:pt x="20" y="775"/>
                </a:lnTo>
                <a:lnTo>
                  <a:pt x="21" y="778"/>
                </a:lnTo>
                <a:lnTo>
                  <a:pt x="22" y="779"/>
                </a:lnTo>
                <a:lnTo>
                  <a:pt x="30" y="783"/>
                </a:lnTo>
                <a:lnTo>
                  <a:pt x="39" y="785"/>
                </a:lnTo>
                <a:lnTo>
                  <a:pt x="50" y="789"/>
                </a:lnTo>
                <a:lnTo>
                  <a:pt x="71" y="793"/>
                </a:lnTo>
                <a:lnTo>
                  <a:pt x="85" y="795"/>
                </a:lnTo>
                <a:lnTo>
                  <a:pt x="85" y="795"/>
                </a:lnTo>
                <a:lnTo>
                  <a:pt x="91" y="798"/>
                </a:lnTo>
                <a:lnTo>
                  <a:pt x="96" y="801"/>
                </a:lnTo>
                <a:lnTo>
                  <a:pt x="97" y="804"/>
                </a:lnTo>
                <a:lnTo>
                  <a:pt x="100" y="808"/>
                </a:lnTo>
                <a:lnTo>
                  <a:pt x="100" y="811"/>
                </a:lnTo>
                <a:lnTo>
                  <a:pt x="100" y="815"/>
                </a:lnTo>
                <a:lnTo>
                  <a:pt x="100" y="815"/>
                </a:lnTo>
                <a:lnTo>
                  <a:pt x="100" y="823"/>
                </a:lnTo>
                <a:lnTo>
                  <a:pt x="100" y="828"/>
                </a:lnTo>
                <a:lnTo>
                  <a:pt x="98" y="831"/>
                </a:lnTo>
                <a:lnTo>
                  <a:pt x="95" y="835"/>
                </a:lnTo>
                <a:lnTo>
                  <a:pt x="95" y="835"/>
                </a:lnTo>
                <a:lnTo>
                  <a:pt x="45" y="866"/>
                </a:lnTo>
                <a:lnTo>
                  <a:pt x="14" y="888"/>
                </a:lnTo>
                <a:lnTo>
                  <a:pt x="4" y="896"/>
                </a:lnTo>
                <a:lnTo>
                  <a:pt x="1" y="899"/>
                </a:lnTo>
                <a:lnTo>
                  <a:pt x="0" y="900"/>
                </a:lnTo>
                <a:lnTo>
                  <a:pt x="0" y="900"/>
                </a:lnTo>
                <a:lnTo>
                  <a:pt x="1" y="904"/>
                </a:lnTo>
                <a:lnTo>
                  <a:pt x="4" y="908"/>
                </a:lnTo>
                <a:lnTo>
                  <a:pt x="6" y="910"/>
                </a:lnTo>
                <a:lnTo>
                  <a:pt x="10" y="910"/>
                </a:lnTo>
                <a:lnTo>
                  <a:pt x="10" y="910"/>
                </a:lnTo>
                <a:lnTo>
                  <a:pt x="24" y="906"/>
                </a:lnTo>
                <a:lnTo>
                  <a:pt x="47" y="898"/>
                </a:lnTo>
                <a:lnTo>
                  <a:pt x="70" y="890"/>
                </a:lnTo>
                <a:lnTo>
                  <a:pt x="80" y="885"/>
                </a:lnTo>
                <a:lnTo>
                  <a:pt x="80" y="885"/>
                </a:lnTo>
                <a:lnTo>
                  <a:pt x="83" y="883"/>
                </a:lnTo>
                <a:lnTo>
                  <a:pt x="92" y="878"/>
                </a:lnTo>
                <a:lnTo>
                  <a:pt x="100" y="874"/>
                </a:lnTo>
                <a:lnTo>
                  <a:pt x="103" y="874"/>
                </a:lnTo>
                <a:lnTo>
                  <a:pt x="105" y="875"/>
                </a:lnTo>
                <a:lnTo>
                  <a:pt x="105" y="875"/>
                </a:lnTo>
                <a:lnTo>
                  <a:pt x="103" y="879"/>
                </a:lnTo>
                <a:lnTo>
                  <a:pt x="101" y="886"/>
                </a:lnTo>
                <a:lnTo>
                  <a:pt x="90" y="905"/>
                </a:lnTo>
                <a:lnTo>
                  <a:pt x="77" y="923"/>
                </a:lnTo>
                <a:lnTo>
                  <a:pt x="72" y="928"/>
                </a:lnTo>
                <a:lnTo>
                  <a:pt x="70" y="930"/>
                </a:lnTo>
                <a:lnTo>
                  <a:pt x="70" y="930"/>
                </a:lnTo>
                <a:lnTo>
                  <a:pt x="60" y="935"/>
                </a:lnTo>
                <a:lnTo>
                  <a:pt x="41" y="946"/>
                </a:lnTo>
                <a:lnTo>
                  <a:pt x="31" y="954"/>
                </a:lnTo>
                <a:lnTo>
                  <a:pt x="24" y="960"/>
                </a:lnTo>
                <a:lnTo>
                  <a:pt x="20" y="966"/>
                </a:lnTo>
                <a:lnTo>
                  <a:pt x="19" y="969"/>
                </a:lnTo>
                <a:lnTo>
                  <a:pt x="20" y="970"/>
                </a:lnTo>
                <a:lnTo>
                  <a:pt x="20" y="970"/>
                </a:lnTo>
                <a:lnTo>
                  <a:pt x="25" y="975"/>
                </a:lnTo>
                <a:lnTo>
                  <a:pt x="27" y="976"/>
                </a:lnTo>
                <a:lnTo>
                  <a:pt x="31" y="976"/>
                </a:lnTo>
                <a:lnTo>
                  <a:pt x="35" y="975"/>
                </a:lnTo>
                <a:lnTo>
                  <a:pt x="35" y="975"/>
                </a:lnTo>
                <a:lnTo>
                  <a:pt x="45" y="971"/>
                </a:lnTo>
                <a:lnTo>
                  <a:pt x="60" y="965"/>
                </a:lnTo>
                <a:lnTo>
                  <a:pt x="80" y="955"/>
                </a:lnTo>
                <a:lnTo>
                  <a:pt x="80" y="955"/>
                </a:lnTo>
                <a:lnTo>
                  <a:pt x="62" y="975"/>
                </a:lnTo>
                <a:lnTo>
                  <a:pt x="52" y="989"/>
                </a:lnTo>
                <a:lnTo>
                  <a:pt x="50" y="993"/>
                </a:lnTo>
                <a:lnTo>
                  <a:pt x="49" y="995"/>
                </a:lnTo>
                <a:lnTo>
                  <a:pt x="50" y="995"/>
                </a:lnTo>
                <a:lnTo>
                  <a:pt x="50" y="995"/>
                </a:lnTo>
                <a:lnTo>
                  <a:pt x="54" y="994"/>
                </a:lnTo>
                <a:lnTo>
                  <a:pt x="61" y="991"/>
                </a:lnTo>
                <a:lnTo>
                  <a:pt x="80" y="983"/>
                </a:lnTo>
                <a:lnTo>
                  <a:pt x="105" y="970"/>
                </a:lnTo>
                <a:lnTo>
                  <a:pt x="105" y="970"/>
                </a:lnTo>
                <a:lnTo>
                  <a:pt x="102" y="975"/>
                </a:lnTo>
                <a:lnTo>
                  <a:pt x="96" y="988"/>
                </a:lnTo>
                <a:lnTo>
                  <a:pt x="93" y="994"/>
                </a:lnTo>
                <a:lnTo>
                  <a:pt x="92" y="1000"/>
                </a:lnTo>
                <a:lnTo>
                  <a:pt x="92" y="1004"/>
                </a:lnTo>
                <a:lnTo>
                  <a:pt x="93" y="1005"/>
                </a:lnTo>
                <a:lnTo>
                  <a:pt x="95" y="1005"/>
                </a:lnTo>
                <a:lnTo>
                  <a:pt x="95" y="1005"/>
                </a:lnTo>
                <a:lnTo>
                  <a:pt x="97" y="1005"/>
                </a:lnTo>
                <a:lnTo>
                  <a:pt x="100" y="1003"/>
                </a:lnTo>
                <a:lnTo>
                  <a:pt x="108" y="998"/>
                </a:lnTo>
                <a:lnTo>
                  <a:pt x="126" y="979"/>
                </a:lnTo>
                <a:lnTo>
                  <a:pt x="142" y="960"/>
                </a:lnTo>
                <a:lnTo>
                  <a:pt x="147" y="954"/>
                </a:lnTo>
                <a:lnTo>
                  <a:pt x="150" y="950"/>
                </a:lnTo>
                <a:lnTo>
                  <a:pt x="150" y="950"/>
                </a:lnTo>
                <a:lnTo>
                  <a:pt x="152" y="944"/>
                </a:lnTo>
                <a:lnTo>
                  <a:pt x="157" y="936"/>
                </a:lnTo>
                <a:lnTo>
                  <a:pt x="165" y="925"/>
                </a:lnTo>
                <a:lnTo>
                  <a:pt x="165" y="925"/>
                </a:lnTo>
                <a:lnTo>
                  <a:pt x="181" y="1130"/>
                </a:lnTo>
                <a:lnTo>
                  <a:pt x="192" y="1277"/>
                </a:lnTo>
                <a:lnTo>
                  <a:pt x="197" y="1329"/>
                </a:lnTo>
                <a:lnTo>
                  <a:pt x="199" y="1355"/>
                </a:lnTo>
                <a:lnTo>
                  <a:pt x="199" y="1355"/>
                </a:lnTo>
                <a:lnTo>
                  <a:pt x="202" y="1365"/>
                </a:lnTo>
                <a:lnTo>
                  <a:pt x="206" y="1375"/>
                </a:lnTo>
                <a:lnTo>
                  <a:pt x="217" y="1396"/>
                </a:lnTo>
                <a:lnTo>
                  <a:pt x="227" y="1415"/>
                </a:lnTo>
                <a:lnTo>
                  <a:pt x="234" y="1430"/>
                </a:lnTo>
                <a:lnTo>
                  <a:pt x="234" y="1430"/>
                </a:lnTo>
                <a:lnTo>
                  <a:pt x="248" y="1459"/>
                </a:lnTo>
                <a:lnTo>
                  <a:pt x="274" y="1506"/>
                </a:lnTo>
                <a:lnTo>
                  <a:pt x="302" y="1559"/>
                </a:lnTo>
                <a:lnTo>
                  <a:pt x="314" y="1580"/>
                </a:lnTo>
                <a:lnTo>
                  <a:pt x="324" y="1595"/>
                </a:lnTo>
                <a:lnTo>
                  <a:pt x="324" y="1595"/>
                </a:lnTo>
                <a:lnTo>
                  <a:pt x="335" y="1614"/>
                </a:lnTo>
                <a:lnTo>
                  <a:pt x="352" y="1642"/>
                </a:lnTo>
                <a:lnTo>
                  <a:pt x="391" y="1714"/>
                </a:lnTo>
                <a:lnTo>
                  <a:pt x="444" y="1810"/>
                </a:lnTo>
                <a:lnTo>
                  <a:pt x="509" y="1795"/>
                </a:lnTo>
                <a:lnTo>
                  <a:pt x="509" y="1795"/>
                </a:lnTo>
                <a:lnTo>
                  <a:pt x="479" y="1825"/>
                </a:lnTo>
                <a:lnTo>
                  <a:pt x="456" y="1847"/>
                </a:lnTo>
                <a:lnTo>
                  <a:pt x="444" y="1860"/>
                </a:lnTo>
                <a:lnTo>
                  <a:pt x="444" y="1860"/>
                </a:lnTo>
                <a:lnTo>
                  <a:pt x="431" y="1866"/>
                </a:lnTo>
                <a:lnTo>
                  <a:pt x="413" y="1879"/>
                </a:lnTo>
                <a:lnTo>
                  <a:pt x="404" y="1885"/>
                </a:lnTo>
                <a:lnTo>
                  <a:pt x="396" y="1891"/>
                </a:lnTo>
                <a:lnTo>
                  <a:pt x="394" y="1895"/>
                </a:lnTo>
                <a:lnTo>
                  <a:pt x="393" y="1899"/>
                </a:lnTo>
                <a:lnTo>
                  <a:pt x="393" y="1901"/>
                </a:lnTo>
                <a:lnTo>
                  <a:pt x="394" y="1905"/>
                </a:lnTo>
                <a:lnTo>
                  <a:pt x="394" y="1905"/>
                </a:lnTo>
                <a:lnTo>
                  <a:pt x="398" y="1911"/>
                </a:lnTo>
                <a:lnTo>
                  <a:pt x="403" y="1916"/>
                </a:lnTo>
                <a:lnTo>
                  <a:pt x="408" y="1921"/>
                </a:lnTo>
                <a:lnTo>
                  <a:pt x="413" y="1924"/>
                </a:lnTo>
                <a:lnTo>
                  <a:pt x="419" y="1927"/>
                </a:lnTo>
                <a:lnTo>
                  <a:pt x="425" y="1929"/>
                </a:lnTo>
                <a:lnTo>
                  <a:pt x="431" y="1930"/>
                </a:lnTo>
                <a:lnTo>
                  <a:pt x="439" y="1930"/>
                </a:lnTo>
                <a:lnTo>
                  <a:pt x="439" y="1930"/>
                </a:lnTo>
                <a:lnTo>
                  <a:pt x="450" y="1927"/>
                </a:lnTo>
                <a:lnTo>
                  <a:pt x="470" y="1924"/>
                </a:lnTo>
                <a:lnTo>
                  <a:pt x="519" y="1911"/>
                </a:lnTo>
                <a:lnTo>
                  <a:pt x="598" y="1890"/>
                </a:lnTo>
                <a:lnTo>
                  <a:pt x="598" y="1890"/>
                </a:lnTo>
                <a:lnTo>
                  <a:pt x="625" y="1885"/>
                </a:lnTo>
                <a:lnTo>
                  <a:pt x="665" y="1879"/>
                </a:lnTo>
                <a:lnTo>
                  <a:pt x="684" y="1875"/>
                </a:lnTo>
                <a:lnTo>
                  <a:pt x="703" y="1871"/>
                </a:lnTo>
                <a:lnTo>
                  <a:pt x="716" y="1866"/>
                </a:lnTo>
                <a:lnTo>
                  <a:pt x="721" y="1862"/>
                </a:lnTo>
                <a:lnTo>
                  <a:pt x="723" y="1860"/>
                </a:lnTo>
                <a:lnTo>
                  <a:pt x="723" y="1860"/>
                </a:lnTo>
                <a:lnTo>
                  <a:pt x="724" y="1856"/>
                </a:lnTo>
                <a:lnTo>
                  <a:pt x="726" y="1851"/>
                </a:lnTo>
                <a:lnTo>
                  <a:pt x="726" y="1839"/>
                </a:lnTo>
                <a:lnTo>
                  <a:pt x="726" y="1822"/>
                </a:lnTo>
                <a:lnTo>
                  <a:pt x="724" y="1806"/>
                </a:lnTo>
                <a:lnTo>
                  <a:pt x="721" y="1777"/>
                </a:lnTo>
                <a:lnTo>
                  <a:pt x="718" y="1765"/>
                </a:lnTo>
                <a:lnTo>
                  <a:pt x="718" y="1765"/>
                </a:lnTo>
                <a:lnTo>
                  <a:pt x="723" y="1765"/>
                </a:lnTo>
                <a:lnTo>
                  <a:pt x="733" y="1764"/>
                </a:lnTo>
                <a:lnTo>
                  <a:pt x="738" y="1764"/>
                </a:lnTo>
                <a:lnTo>
                  <a:pt x="743" y="1761"/>
                </a:lnTo>
                <a:lnTo>
                  <a:pt x="747" y="1759"/>
                </a:lnTo>
                <a:lnTo>
                  <a:pt x="748" y="1755"/>
                </a:lnTo>
                <a:lnTo>
                  <a:pt x="748" y="1755"/>
                </a:lnTo>
                <a:lnTo>
                  <a:pt x="747" y="1747"/>
                </a:lnTo>
                <a:lnTo>
                  <a:pt x="743" y="1736"/>
                </a:lnTo>
                <a:lnTo>
                  <a:pt x="733" y="1709"/>
                </a:lnTo>
                <a:lnTo>
                  <a:pt x="718" y="1670"/>
                </a:lnTo>
                <a:lnTo>
                  <a:pt x="738" y="1645"/>
                </a:lnTo>
                <a:lnTo>
                  <a:pt x="738" y="1645"/>
                </a:lnTo>
                <a:lnTo>
                  <a:pt x="610" y="1461"/>
                </a:lnTo>
                <a:lnTo>
                  <a:pt x="521" y="1332"/>
                </a:lnTo>
                <a:lnTo>
                  <a:pt x="479" y="1270"/>
                </a:lnTo>
                <a:lnTo>
                  <a:pt x="479" y="1270"/>
                </a:lnTo>
                <a:lnTo>
                  <a:pt x="476" y="1259"/>
                </a:lnTo>
                <a:lnTo>
                  <a:pt x="476" y="1239"/>
                </a:lnTo>
                <a:lnTo>
                  <a:pt x="476" y="1220"/>
                </a:lnTo>
                <a:lnTo>
                  <a:pt x="479" y="1205"/>
                </a:lnTo>
                <a:lnTo>
                  <a:pt x="479" y="1205"/>
                </a:lnTo>
                <a:lnTo>
                  <a:pt x="479" y="1200"/>
                </a:lnTo>
                <a:lnTo>
                  <a:pt x="479" y="1192"/>
                </a:lnTo>
                <a:lnTo>
                  <a:pt x="475" y="1180"/>
                </a:lnTo>
                <a:lnTo>
                  <a:pt x="471" y="1169"/>
                </a:lnTo>
                <a:lnTo>
                  <a:pt x="469" y="1165"/>
                </a:lnTo>
                <a:lnTo>
                  <a:pt x="469" y="1125"/>
                </a:lnTo>
                <a:lnTo>
                  <a:pt x="469" y="1125"/>
                </a:lnTo>
                <a:lnTo>
                  <a:pt x="514" y="865"/>
                </a:lnTo>
                <a:lnTo>
                  <a:pt x="514" y="865"/>
                </a:lnTo>
                <a:lnTo>
                  <a:pt x="517" y="848"/>
                </a:lnTo>
                <a:lnTo>
                  <a:pt x="524" y="821"/>
                </a:lnTo>
                <a:lnTo>
                  <a:pt x="534" y="785"/>
                </a:lnTo>
                <a:lnTo>
                  <a:pt x="574" y="695"/>
                </a:lnTo>
                <a:lnTo>
                  <a:pt x="529" y="880"/>
                </a:lnTo>
                <a:lnTo>
                  <a:pt x="534" y="900"/>
                </a:lnTo>
                <a:lnTo>
                  <a:pt x="534" y="900"/>
                </a:lnTo>
                <a:lnTo>
                  <a:pt x="529" y="910"/>
                </a:lnTo>
                <a:lnTo>
                  <a:pt x="520" y="933"/>
                </a:lnTo>
                <a:lnTo>
                  <a:pt x="516" y="945"/>
                </a:lnTo>
                <a:lnTo>
                  <a:pt x="512" y="955"/>
                </a:lnTo>
                <a:lnTo>
                  <a:pt x="511" y="963"/>
                </a:lnTo>
                <a:lnTo>
                  <a:pt x="512" y="965"/>
                </a:lnTo>
                <a:lnTo>
                  <a:pt x="514" y="965"/>
                </a:lnTo>
                <a:lnTo>
                  <a:pt x="514" y="965"/>
                </a:lnTo>
                <a:lnTo>
                  <a:pt x="519" y="963"/>
                </a:lnTo>
                <a:lnTo>
                  <a:pt x="524" y="958"/>
                </a:lnTo>
                <a:lnTo>
                  <a:pt x="535" y="943"/>
                </a:lnTo>
                <a:lnTo>
                  <a:pt x="549" y="920"/>
                </a:lnTo>
                <a:lnTo>
                  <a:pt x="549" y="920"/>
                </a:lnTo>
                <a:lnTo>
                  <a:pt x="541" y="939"/>
                </a:lnTo>
                <a:lnTo>
                  <a:pt x="536" y="955"/>
                </a:lnTo>
                <a:lnTo>
                  <a:pt x="534" y="965"/>
                </a:lnTo>
                <a:lnTo>
                  <a:pt x="534" y="965"/>
                </a:lnTo>
                <a:lnTo>
                  <a:pt x="532" y="970"/>
                </a:lnTo>
                <a:lnTo>
                  <a:pt x="529" y="976"/>
                </a:lnTo>
                <a:lnTo>
                  <a:pt x="520" y="991"/>
                </a:lnTo>
                <a:lnTo>
                  <a:pt x="516" y="999"/>
                </a:lnTo>
                <a:lnTo>
                  <a:pt x="514" y="1005"/>
                </a:lnTo>
                <a:lnTo>
                  <a:pt x="514" y="1008"/>
                </a:lnTo>
                <a:lnTo>
                  <a:pt x="515" y="1009"/>
                </a:lnTo>
                <a:lnTo>
                  <a:pt x="516" y="1010"/>
                </a:lnTo>
                <a:lnTo>
                  <a:pt x="519" y="1010"/>
                </a:lnTo>
                <a:lnTo>
                  <a:pt x="519" y="1010"/>
                </a:lnTo>
                <a:lnTo>
                  <a:pt x="525" y="1008"/>
                </a:lnTo>
                <a:lnTo>
                  <a:pt x="530" y="1004"/>
                </a:lnTo>
                <a:lnTo>
                  <a:pt x="535" y="999"/>
                </a:lnTo>
                <a:lnTo>
                  <a:pt x="540" y="993"/>
                </a:lnTo>
                <a:lnTo>
                  <a:pt x="546" y="980"/>
                </a:lnTo>
                <a:lnTo>
                  <a:pt x="549" y="975"/>
                </a:lnTo>
                <a:lnTo>
                  <a:pt x="549" y="975"/>
                </a:lnTo>
                <a:lnTo>
                  <a:pt x="559" y="949"/>
                </a:lnTo>
                <a:lnTo>
                  <a:pt x="565" y="933"/>
                </a:lnTo>
                <a:lnTo>
                  <a:pt x="567" y="929"/>
                </a:lnTo>
                <a:lnTo>
                  <a:pt x="569" y="929"/>
                </a:lnTo>
                <a:lnTo>
                  <a:pt x="569" y="930"/>
                </a:lnTo>
                <a:lnTo>
                  <a:pt x="569" y="930"/>
                </a:lnTo>
                <a:lnTo>
                  <a:pt x="570" y="943"/>
                </a:lnTo>
                <a:lnTo>
                  <a:pt x="569" y="959"/>
                </a:lnTo>
                <a:lnTo>
                  <a:pt x="569" y="985"/>
                </a:lnTo>
                <a:lnTo>
                  <a:pt x="569" y="985"/>
                </a:lnTo>
                <a:lnTo>
                  <a:pt x="569" y="988"/>
                </a:lnTo>
                <a:lnTo>
                  <a:pt x="566" y="990"/>
                </a:lnTo>
                <a:lnTo>
                  <a:pt x="564" y="995"/>
                </a:lnTo>
                <a:lnTo>
                  <a:pt x="562" y="996"/>
                </a:lnTo>
                <a:lnTo>
                  <a:pt x="562" y="998"/>
                </a:lnTo>
                <a:lnTo>
                  <a:pt x="569" y="995"/>
                </a:lnTo>
                <a:lnTo>
                  <a:pt x="569" y="995"/>
                </a:lnTo>
                <a:lnTo>
                  <a:pt x="576" y="991"/>
                </a:lnTo>
                <a:lnTo>
                  <a:pt x="582" y="989"/>
                </a:lnTo>
                <a:lnTo>
                  <a:pt x="585" y="984"/>
                </a:lnTo>
                <a:lnTo>
                  <a:pt x="588" y="975"/>
                </a:lnTo>
                <a:lnTo>
                  <a:pt x="588" y="975"/>
                </a:lnTo>
                <a:lnTo>
                  <a:pt x="598" y="940"/>
                </a:lnTo>
                <a:lnTo>
                  <a:pt x="628" y="935"/>
                </a:lnTo>
                <a:lnTo>
                  <a:pt x="628" y="935"/>
                </a:lnTo>
                <a:lnTo>
                  <a:pt x="636" y="920"/>
                </a:lnTo>
                <a:lnTo>
                  <a:pt x="641" y="908"/>
                </a:lnTo>
                <a:lnTo>
                  <a:pt x="643" y="895"/>
                </a:lnTo>
                <a:lnTo>
                  <a:pt x="643" y="895"/>
                </a:lnTo>
                <a:lnTo>
                  <a:pt x="646" y="883"/>
                </a:lnTo>
                <a:lnTo>
                  <a:pt x="650" y="868"/>
                </a:lnTo>
                <a:lnTo>
                  <a:pt x="658" y="840"/>
                </a:lnTo>
                <a:lnTo>
                  <a:pt x="658" y="840"/>
                </a:lnTo>
                <a:lnTo>
                  <a:pt x="663" y="825"/>
                </a:lnTo>
                <a:lnTo>
                  <a:pt x="673" y="803"/>
                </a:lnTo>
                <a:lnTo>
                  <a:pt x="682" y="781"/>
                </a:lnTo>
                <a:lnTo>
                  <a:pt x="688" y="765"/>
                </a:lnTo>
                <a:lnTo>
                  <a:pt x="688" y="765"/>
                </a:lnTo>
                <a:lnTo>
                  <a:pt x="694" y="750"/>
                </a:lnTo>
                <a:lnTo>
                  <a:pt x="704" y="730"/>
                </a:lnTo>
                <a:lnTo>
                  <a:pt x="713" y="713"/>
                </a:lnTo>
                <a:lnTo>
                  <a:pt x="717" y="705"/>
                </a:lnTo>
                <a:lnTo>
                  <a:pt x="718" y="700"/>
                </a:lnTo>
                <a:lnTo>
                  <a:pt x="718" y="700"/>
                </a:lnTo>
                <a:lnTo>
                  <a:pt x="718" y="686"/>
                </a:lnTo>
                <a:lnTo>
                  <a:pt x="718" y="665"/>
                </a:lnTo>
                <a:lnTo>
                  <a:pt x="718" y="643"/>
                </a:lnTo>
                <a:lnTo>
                  <a:pt x="718" y="630"/>
                </a:lnTo>
                <a:lnTo>
                  <a:pt x="718" y="630"/>
                </a:lnTo>
                <a:lnTo>
                  <a:pt x="722" y="591"/>
                </a:lnTo>
                <a:lnTo>
                  <a:pt x="726" y="565"/>
                </a:lnTo>
                <a:lnTo>
                  <a:pt x="728" y="545"/>
                </a:lnTo>
                <a:lnTo>
                  <a:pt x="728" y="545"/>
                </a:lnTo>
                <a:lnTo>
                  <a:pt x="733" y="529"/>
                </a:lnTo>
                <a:lnTo>
                  <a:pt x="739" y="510"/>
                </a:lnTo>
                <a:lnTo>
                  <a:pt x="747" y="493"/>
                </a:lnTo>
                <a:lnTo>
                  <a:pt x="753" y="480"/>
                </a:lnTo>
                <a:lnTo>
                  <a:pt x="753" y="480"/>
                </a:lnTo>
                <a:lnTo>
                  <a:pt x="756" y="474"/>
                </a:lnTo>
                <a:lnTo>
                  <a:pt x="759" y="464"/>
                </a:lnTo>
                <a:lnTo>
                  <a:pt x="766" y="440"/>
                </a:lnTo>
                <a:lnTo>
                  <a:pt x="773" y="405"/>
                </a:lnTo>
                <a:lnTo>
                  <a:pt x="773" y="405"/>
                </a:lnTo>
                <a:lnTo>
                  <a:pt x="778" y="368"/>
                </a:lnTo>
                <a:lnTo>
                  <a:pt x="783" y="335"/>
                </a:lnTo>
                <a:lnTo>
                  <a:pt x="783" y="300"/>
                </a:lnTo>
                <a:lnTo>
                  <a:pt x="833" y="320"/>
                </a:lnTo>
                <a:lnTo>
                  <a:pt x="833" y="320"/>
                </a:lnTo>
                <a:lnTo>
                  <a:pt x="834" y="326"/>
                </a:lnTo>
                <a:lnTo>
                  <a:pt x="837" y="333"/>
                </a:lnTo>
                <a:lnTo>
                  <a:pt x="843" y="340"/>
                </a:lnTo>
                <a:lnTo>
                  <a:pt x="843" y="340"/>
                </a:lnTo>
                <a:lnTo>
                  <a:pt x="849" y="348"/>
                </a:lnTo>
                <a:lnTo>
                  <a:pt x="853" y="353"/>
                </a:lnTo>
                <a:lnTo>
                  <a:pt x="855" y="355"/>
                </a:lnTo>
                <a:lnTo>
                  <a:pt x="857" y="356"/>
                </a:lnTo>
                <a:lnTo>
                  <a:pt x="859" y="356"/>
                </a:lnTo>
                <a:lnTo>
                  <a:pt x="863" y="355"/>
                </a:lnTo>
                <a:lnTo>
                  <a:pt x="863" y="355"/>
                </a:lnTo>
                <a:lnTo>
                  <a:pt x="873" y="349"/>
                </a:lnTo>
                <a:lnTo>
                  <a:pt x="886" y="338"/>
                </a:lnTo>
                <a:lnTo>
                  <a:pt x="903" y="325"/>
                </a:lnTo>
                <a:lnTo>
                  <a:pt x="903" y="325"/>
                </a:lnTo>
                <a:lnTo>
                  <a:pt x="901" y="326"/>
                </a:lnTo>
                <a:lnTo>
                  <a:pt x="900" y="330"/>
                </a:lnTo>
                <a:lnTo>
                  <a:pt x="900" y="333"/>
                </a:lnTo>
                <a:lnTo>
                  <a:pt x="901" y="334"/>
                </a:lnTo>
                <a:lnTo>
                  <a:pt x="906" y="335"/>
                </a:lnTo>
                <a:lnTo>
                  <a:pt x="913" y="335"/>
                </a:lnTo>
                <a:lnTo>
                  <a:pt x="913" y="335"/>
                </a:lnTo>
                <a:lnTo>
                  <a:pt x="920" y="334"/>
                </a:lnTo>
                <a:lnTo>
                  <a:pt x="924" y="330"/>
                </a:lnTo>
                <a:lnTo>
                  <a:pt x="928" y="326"/>
                </a:lnTo>
                <a:lnTo>
                  <a:pt x="930" y="321"/>
                </a:lnTo>
                <a:lnTo>
                  <a:pt x="933" y="319"/>
                </a:lnTo>
                <a:lnTo>
                  <a:pt x="935" y="316"/>
                </a:lnTo>
                <a:lnTo>
                  <a:pt x="938" y="316"/>
                </a:lnTo>
                <a:lnTo>
                  <a:pt x="943" y="320"/>
                </a:lnTo>
                <a:lnTo>
                  <a:pt x="943" y="320"/>
                </a:lnTo>
                <a:lnTo>
                  <a:pt x="951" y="329"/>
                </a:lnTo>
                <a:lnTo>
                  <a:pt x="958" y="335"/>
                </a:lnTo>
                <a:lnTo>
                  <a:pt x="960" y="336"/>
                </a:lnTo>
                <a:lnTo>
                  <a:pt x="963" y="338"/>
                </a:lnTo>
                <a:lnTo>
                  <a:pt x="965" y="336"/>
                </a:lnTo>
                <a:lnTo>
                  <a:pt x="968" y="335"/>
                </a:lnTo>
                <a:lnTo>
                  <a:pt x="968" y="335"/>
                </a:lnTo>
                <a:lnTo>
                  <a:pt x="989" y="316"/>
                </a:lnTo>
                <a:lnTo>
                  <a:pt x="1000" y="305"/>
                </a:lnTo>
                <a:lnTo>
                  <a:pt x="1005" y="299"/>
                </a:lnTo>
                <a:lnTo>
                  <a:pt x="1007" y="295"/>
                </a:lnTo>
                <a:lnTo>
                  <a:pt x="1007" y="295"/>
                </a:lnTo>
                <a:lnTo>
                  <a:pt x="1011" y="284"/>
                </a:lnTo>
                <a:lnTo>
                  <a:pt x="1016" y="268"/>
                </a:lnTo>
                <a:lnTo>
                  <a:pt x="1021" y="247"/>
                </a:lnTo>
                <a:lnTo>
                  <a:pt x="1027" y="225"/>
                </a:lnTo>
                <a:lnTo>
                  <a:pt x="1027" y="225"/>
                </a:lnTo>
                <a:lnTo>
                  <a:pt x="1041" y="188"/>
                </a:lnTo>
                <a:lnTo>
                  <a:pt x="1045" y="180"/>
                </a:lnTo>
                <a:lnTo>
                  <a:pt x="1046" y="172"/>
                </a:lnTo>
                <a:lnTo>
                  <a:pt x="1047" y="164"/>
                </a:lnTo>
                <a:lnTo>
                  <a:pt x="1047" y="155"/>
                </a:lnTo>
                <a:lnTo>
                  <a:pt x="1047" y="155"/>
                </a:lnTo>
                <a:lnTo>
                  <a:pt x="1046" y="137"/>
                </a:lnTo>
                <a:lnTo>
                  <a:pt x="1044" y="128"/>
                </a:lnTo>
                <a:lnTo>
                  <a:pt x="1042" y="118"/>
                </a:lnTo>
                <a:lnTo>
                  <a:pt x="1039" y="109"/>
                </a:lnTo>
                <a:lnTo>
                  <a:pt x="1035" y="100"/>
                </a:lnTo>
                <a:lnTo>
                  <a:pt x="1029" y="92"/>
                </a:lnTo>
                <a:lnTo>
                  <a:pt x="1022" y="85"/>
                </a:lnTo>
                <a:lnTo>
                  <a:pt x="1022" y="85"/>
                </a:lnTo>
                <a:lnTo>
                  <a:pt x="1000" y="64"/>
                </a:lnTo>
                <a:lnTo>
                  <a:pt x="992" y="58"/>
                </a:lnTo>
                <a:lnTo>
                  <a:pt x="987" y="55"/>
                </a:lnTo>
                <a:lnTo>
                  <a:pt x="987" y="55"/>
                </a:lnTo>
                <a:lnTo>
                  <a:pt x="981" y="54"/>
                </a:lnTo>
                <a:lnTo>
                  <a:pt x="974" y="55"/>
                </a:lnTo>
                <a:lnTo>
                  <a:pt x="963" y="55"/>
                </a:lnTo>
                <a:lnTo>
                  <a:pt x="963" y="55"/>
                </a:lnTo>
                <a:lnTo>
                  <a:pt x="908" y="20"/>
                </a:lnTo>
                <a:lnTo>
                  <a:pt x="908" y="20"/>
                </a:lnTo>
                <a:lnTo>
                  <a:pt x="900" y="18"/>
                </a:lnTo>
                <a:lnTo>
                  <a:pt x="891" y="17"/>
                </a:lnTo>
                <a:lnTo>
                  <a:pt x="873" y="15"/>
                </a:lnTo>
                <a:lnTo>
                  <a:pt x="873" y="15"/>
                </a:lnTo>
                <a:lnTo>
                  <a:pt x="864" y="15"/>
                </a:lnTo>
                <a:lnTo>
                  <a:pt x="858" y="17"/>
                </a:lnTo>
                <a:lnTo>
                  <a:pt x="852" y="18"/>
                </a:lnTo>
                <a:lnTo>
                  <a:pt x="849" y="17"/>
                </a:lnTo>
                <a:lnTo>
                  <a:pt x="848" y="15"/>
                </a:lnTo>
                <a:lnTo>
                  <a:pt x="848" y="15"/>
                </a:lnTo>
                <a:lnTo>
                  <a:pt x="844" y="10"/>
                </a:lnTo>
                <a:lnTo>
                  <a:pt x="839" y="5"/>
                </a:lnTo>
                <a:lnTo>
                  <a:pt x="834" y="0"/>
                </a:lnTo>
                <a:lnTo>
                  <a:pt x="830" y="0"/>
                </a:lnTo>
                <a:lnTo>
                  <a:pt x="828" y="0"/>
                </a:lnTo>
                <a:lnTo>
                  <a:pt x="828" y="0"/>
                </a:lnTo>
                <a:lnTo>
                  <a:pt x="823" y="4"/>
                </a:lnTo>
                <a:lnTo>
                  <a:pt x="818" y="9"/>
                </a:lnTo>
                <a:lnTo>
                  <a:pt x="813" y="15"/>
                </a:lnTo>
                <a:lnTo>
                  <a:pt x="813" y="15"/>
                </a:lnTo>
                <a:lnTo>
                  <a:pt x="800" y="13"/>
                </a:lnTo>
                <a:lnTo>
                  <a:pt x="792" y="12"/>
                </a:lnTo>
                <a:lnTo>
                  <a:pt x="789" y="13"/>
                </a:lnTo>
                <a:lnTo>
                  <a:pt x="788" y="15"/>
                </a:lnTo>
                <a:lnTo>
                  <a:pt x="788" y="15"/>
                </a:lnTo>
                <a:lnTo>
                  <a:pt x="789" y="22"/>
                </a:lnTo>
                <a:lnTo>
                  <a:pt x="789" y="28"/>
                </a:lnTo>
                <a:lnTo>
                  <a:pt x="788" y="32"/>
                </a:lnTo>
                <a:lnTo>
                  <a:pt x="787" y="34"/>
                </a:lnTo>
                <a:lnTo>
                  <a:pt x="783" y="38"/>
                </a:lnTo>
                <a:lnTo>
                  <a:pt x="778" y="40"/>
                </a:lnTo>
                <a:lnTo>
                  <a:pt x="778" y="40"/>
                </a:lnTo>
                <a:lnTo>
                  <a:pt x="772" y="43"/>
                </a:lnTo>
                <a:lnTo>
                  <a:pt x="766" y="44"/>
                </a:lnTo>
                <a:lnTo>
                  <a:pt x="752" y="47"/>
                </a:lnTo>
                <a:lnTo>
                  <a:pt x="746" y="47"/>
                </a:lnTo>
                <a:lnTo>
                  <a:pt x="741" y="45"/>
                </a:lnTo>
                <a:lnTo>
                  <a:pt x="737" y="43"/>
                </a:lnTo>
                <a:lnTo>
                  <a:pt x="733" y="40"/>
                </a:lnTo>
                <a:lnTo>
                  <a:pt x="733" y="40"/>
                </a:lnTo>
                <a:lnTo>
                  <a:pt x="728" y="34"/>
                </a:lnTo>
                <a:lnTo>
                  <a:pt x="723" y="28"/>
                </a:lnTo>
                <a:lnTo>
                  <a:pt x="717" y="25"/>
                </a:lnTo>
                <a:lnTo>
                  <a:pt x="716" y="24"/>
                </a:lnTo>
                <a:lnTo>
                  <a:pt x="713" y="25"/>
                </a:lnTo>
                <a:lnTo>
                  <a:pt x="713" y="25"/>
                </a:lnTo>
                <a:lnTo>
                  <a:pt x="712" y="27"/>
                </a:lnTo>
                <a:lnTo>
                  <a:pt x="711" y="29"/>
                </a:lnTo>
                <a:lnTo>
                  <a:pt x="709" y="34"/>
                </a:lnTo>
                <a:lnTo>
                  <a:pt x="709" y="39"/>
                </a:lnTo>
                <a:lnTo>
                  <a:pt x="709" y="40"/>
                </a:lnTo>
                <a:lnTo>
                  <a:pt x="708" y="40"/>
                </a:lnTo>
                <a:lnTo>
                  <a:pt x="708" y="40"/>
                </a:lnTo>
                <a:lnTo>
                  <a:pt x="703" y="40"/>
                </a:lnTo>
                <a:lnTo>
                  <a:pt x="696" y="40"/>
                </a:lnTo>
                <a:lnTo>
                  <a:pt x="686" y="43"/>
                </a:lnTo>
                <a:lnTo>
                  <a:pt x="680" y="45"/>
                </a:lnTo>
                <a:lnTo>
                  <a:pt x="680" y="45"/>
                </a:lnTo>
                <a:lnTo>
                  <a:pt x="675" y="49"/>
                </a:lnTo>
                <a:lnTo>
                  <a:pt x="671" y="53"/>
                </a:lnTo>
                <a:lnTo>
                  <a:pt x="668" y="58"/>
                </a:lnTo>
                <a:lnTo>
                  <a:pt x="668" y="63"/>
                </a:lnTo>
                <a:lnTo>
                  <a:pt x="668" y="63"/>
                </a:lnTo>
                <a:lnTo>
                  <a:pt x="673" y="105"/>
                </a:lnTo>
                <a:lnTo>
                  <a:pt x="673" y="10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23B29AF-A24B-490A-B272-C0ED76D4BF2D}"/>
              </a:ext>
            </a:extLst>
          </p:cNvPr>
          <p:cNvGrpSpPr/>
          <p:nvPr/>
        </p:nvGrpSpPr>
        <p:grpSpPr>
          <a:xfrm>
            <a:off x="1203042" y="3828309"/>
            <a:ext cx="1603266" cy="2514077"/>
            <a:chOff x="4918076" y="2068513"/>
            <a:chExt cx="1701800" cy="2668588"/>
          </a:xfrm>
        </p:grpSpPr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7DEFFBF7-2D65-41CB-88EF-66BD36CC9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076" y="2068513"/>
              <a:ext cx="1701800" cy="2668588"/>
            </a:xfrm>
            <a:custGeom>
              <a:avLst/>
              <a:gdLst>
                <a:gd name="T0" fmla="*/ 190 w 1072"/>
                <a:gd name="T1" fmla="*/ 448 h 1681"/>
                <a:gd name="T2" fmla="*/ 180 w 1072"/>
                <a:gd name="T3" fmla="*/ 609 h 1681"/>
                <a:gd name="T4" fmla="*/ 4 w 1072"/>
                <a:gd name="T5" fmla="*/ 997 h 1681"/>
                <a:gd name="T6" fmla="*/ 25 w 1072"/>
                <a:gd name="T7" fmla="*/ 1000 h 1681"/>
                <a:gd name="T8" fmla="*/ 55 w 1072"/>
                <a:gd name="T9" fmla="*/ 989 h 1681"/>
                <a:gd name="T10" fmla="*/ 33 w 1072"/>
                <a:gd name="T11" fmla="*/ 1046 h 1681"/>
                <a:gd name="T12" fmla="*/ 24 w 1072"/>
                <a:gd name="T13" fmla="*/ 1078 h 1681"/>
                <a:gd name="T14" fmla="*/ 70 w 1072"/>
                <a:gd name="T15" fmla="*/ 1043 h 1681"/>
                <a:gd name="T16" fmla="*/ 44 w 1072"/>
                <a:gd name="T17" fmla="*/ 1099 h 1681"/>
                <a:gd name="T18" fmla="*/ 59 w 1072"/>
                <a:gd name="T19" fmla="*/ 1103 h 1681"/>
                <a:gd name="T20" fmla="*/ 77 w 1072"/>
                <a:gd name="T21" fmla="*/ 1076 h 1681"/>
                <a:gd name="T22" fmla="*/ 132 w 1072"/>
                <a:gd name="T23" fmla="*/ 1036 h 1681"/>
                <a:gd name="T24" fmla="*/ 168 w 1072"/>
                <a:gd name="T25" fmla="*/ 1002 h 1681"/>
                <a:gd name="T26" fmla="*/ 325 w 1072"/>
                <a:gd name="T27" fmla="*/ 608 h 1681"/>
                <a:gd name="T28" fmla="*/ 281 w 1072"/>
                <a:gd name="T29" fmla="*/ 840 h 1681"/>
                <a:gd name="T30" fmla="*/ 359 w 1072"/>
                <a:gd name="T31" fmla="*/ 1215 h 1681"/>
                <a:gd name="T32" fmla="*/ 412 w 1072"/>
                <a:gd name="T33" fmla="*/ 1432 h 1681"/>
                <a:gd name="T34" fmla="*/ 426 w 1072"/>
                <a:gd name="T35" fmla="*/ 1564 h 1681"/>
                <a:gd name="T36" fmla="*/ 374 w 1072"/>
                <a:gd name="T37" fmla="*/ 1640 h 1681"/>
                <a:gd name="T38" fmla="*/ 389 w 1072"/>
                <a:gd name="T39" fmla="*/ 1672 h 1681"/>
                <a:gd name="T40" fmla="*/ 480 w 1072"/>
                <a:gd name="T41" fmla="*/ 1665 h 1681"/>
                <a:gd name="T42" fmla="*/ 521 w 1072"/>
                <a:gd name="T43" fmla="*/ 1623 h 1681"/>
                <a:gd name="T44" fmla="*/ 556 w 1072"/>
                <a:gd name="T45" fmla="*/ 1599 h 1681"/>
                <a:gd name="T46" fmla="*/ 535 w 1072"/>
                <a:gd name="T47" fmla="*/ 1262 h 1681"/>
                <a:gd name="T48" fmla="*/ 551 w 1072"/>
                <a:gd name="T49" fmla="*/ 1002 h 1681"/>
                <a:gd name="T50" fmla="*/ 597 w 1072"/>
                <a:gd name="T51" fmla="*/ 1152 h 1681"/>
                <a:gd name="T52" fmla="*/ 600 w 1072"/>
                <a:gd name="T53" fmla="*/ 1410 h 1681"/>
                <a:gd name="T54" fmla="*/ 577 w 1072"/>
                <a:gd name="T55" fmla="*/ 1489 h 1681"/>
                <a:gd name="T56" fmla="*/ 578 w 1072"/>
                <a:gd name="T57" fmla="*/ 1521 h 1681"/>
                <a:gd name="T58" fmla="*/ 631 w 1072"/>
                <a:gd name="T59" fmla="*/ 1637 h 1681"/>
                <a:gd name="T60" fmla="*/ 686 w 1072"/>
                <a:gd name="T61" fmla="*/ 1669 h 1681"/>
                <a:gd name="T62" fmla="*/ 717 w 1072"/>
                <a:gd name="T63" fmla="*/ 1603 h 1681"/>
                <a:gd name="T64" fmla="*/ 738 w 1072"/>
                <a:gd name="T65" fmla="*/ 1549 h 1681"/>
                <a:gd name="T66" fmla="*/ 772 w 1072"/>
                <a:gd name="T67" fmla="*/ 1103 h 1681"/>
                <a:gd name="T68" fmla="*/ 784 w 1072"/>
                <a:gd name="T69" fmla="*/ 958 h 1681"/>
                <a:gd name="T70" fmla="*/ 764 w 1072"/>
                <a:gd name="T71" fmla="*/ 869 h 1681"/>
                <a:gd name="T72" fmla="*/ 617 w 1072"/>
                <a:gd name="T73" fmla="*/ 347 h 1681"/>
                <a:gd name="T74" fmla="*/ 625 w 1072"/>
                <a:gd name="T75" fmla="*/ 326 h 1681"/>
                <a:gd name="T76" fmla="*/ 997 w 1072"/>
                <a:gd name="T77" fmla="*/ 173 h 1681"/>
                <a:gd name="T78" fmla="*/ 1004 w 1072"/>
                <a:gd name="T79" fmla="*/ 119 h 1681"/>
                <a:gd name="T80" fmla="*/ 1072 w 1072"/>
                <a:gd name="T81" fmla="*/ 30 h 1681"/>
                <a:gd name="T82" fmla="*/ 1063 w 1072"/>
                <a:gd name="T83" fmla="*/ 17 h 1681"/>
                <a:gd name="T84" fmla="*/ 1050 w 1072"/>
                <a:gd name="T85" fmla="*/ 12 h 1681"/>
                <a:gd name="T86" fmla="*/ 979 w 1072"/>
                <a:gd name="T87" fmla="*/ 64 h 1681"/>
                <a:gd name="T88" fmla="*/ 985 w 1072"/>
                <a:gd name="T89" fmla="*/ 5 h 1681"/>
                <a:gd name="T90" fmla="*/ 959 w 1072"/>
                <a:gd name="T91" fmla="*/ 34 h 1681"/>
                <a:gd name="T92" fmla="*/ 933 w 1072"/>
                <a:gd name="T93" fmla="*/ 91 h 1681"/>
                <a:gd name="T94" fmla="*/ 645 w 1072"/>
                <a:gd name="T95" fmla="*/ 207 h 1681"/>
                <a:gd name="T96" fmla="*/ 534 w 1072"/>
                <a:gd name="T97" fmla="*/ 179 h 1681"/>
                <a:gd name="T98" fmla="*/ 333 w 1072"/>
                <a:gd name="T99" fmla="*/ 222 h 1681"/>
                <a:gd name="T100" fmla="*/ 269 w 1072"/>
                <a:gd name="T101" fmla="*/ 183 h 1681"/>
                <a:gd name="T102" fmla="*/ 209 w 1072"/>
                <a:gd name="T103" fmla="*/ 145 h 1681"/>
                <a:gd name="T104" fmla="*/ 142 w 1072"/>
                <a:gd name="T105" fmla="*/ 150 h 1681"/>
                <a:gd name="T106" fmla="*/ 86 w 1072"/>
                <a:gd name="T107" fmla="*/ 180 h 1681"/>
                <a:gd name="T108" fmla="*/ 67 w 1072"/>
                <a:gd name="T109" fmla="*/ 233 h 1681"/>
                <a:gd name="T110" fmla="*/ 59 w 1072"/>
                <a:gd name="T111" fmla="*/ 262 h 1681"/>
                <a:gd name="T112" fmla="*/ 66 w 1072"/>
                <a:gd name="T113" fmla="*/ 307 h 1681"/>
                <a:gd name="T114" fmla="*/ 86 w 1072"/>
                <a:gd name="T115" fmla="*/ 323 h 1681"/>
                <a:gd name="T116" fmla="*/ 106 w 1072"/>
                <a:gd name="T117" fmla="*/ 342 h 1681"/>
                <a:gd name="T118" fmla="*/ 148 w 1072"/>
                <a:gd name="T119" fmla="*/ 354 h 1681"/>
                <a:gd name="T120" fmla="*/ 187 w 1072"/>
                <a:gd name="T121" fmla="*/ 36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2" h="1681">
                  <a:moveTo>
                    <a:pt x="235" y="380"/>
                  </a:moveTo>
                  <a:lnTo>
                    <a:pt x="235" y="380"/>
                  </a:lnTo>
                  <a:lnTo>
                    <a:pt x="225" y="396"/>
                  </a:lnTo>
                  <a:lnTo>
                    <a:pt x="216" y="411"/>
                  </a:lnTo>
                  <a:lnTo>
                    <a:pt x="205" y="423"/>
                  </a:lnTo>
                  <a:lnTo>
                    <a:pt x="205" y="423"/>
                  </a:lnTo>
                  <a:lnTo>
                    <a:pt x="198" y="433"/>
                  </a:lnTo>
                  <a:lnTo>
                    <a:pt x="193" y="439"/>
                  </a:lnTo>
                  <a:lnTo>
                    <a:pt x="190" y="448"/>
                  </a:lnTo>
                  <a:lnTo>
                    <a:pt x="187" y="462"/>
                  </a:lnTo>
                  <a:lnTo>
                    <a:pt x="187" y="462"/>
                  </a:lnTo>
                  <a:lnTo>
                    <a:pt x="184" y="477"/>
                  </a:lnTo>
                  <a:lnTo>
                    <a:pt x="183" y="490"/>
                  </a:lnTo>
                  <a:lnTo>
                    <a:pt x="183" y="500"/>
                  </a:lnTo>
                  <a:lnTo>
                    <a:pt x="183" y="510"/>
                  </a:lnTo>
                  <a:lnTo>
                    <a:pt x="183" y="510"/>
                  </a:lnTo>
                  <a:lnTo>
                    <a:pt x="183" y="545"/>
                  </a:lnTo>
                  <a:lnTo>
                    <a:pt x="180" y="609"/>
                  </a:lnTo>
                  <a:lnTo>
                    <a:pt x="175" y="698"/>
                  </a:lnTo>
                  <a:lnTo>
                    <a:pt x="134" y="859"/>
                  </a:lnTo>
                  <a:lnTo>
                    <a:pt x="70" y="930"/>
                  </a:lnTo>
                  <a:lnTo>
                    <a:pt x="74" y="942"/>
                  </a:lnTo>
                  <a:lnTo>
                    <a:pt x="25" y="982"/>
                  </a:lnTo>
                  <a:lnTo>
                    <a:pt x="25" y="982"/>
                  </a:lnTo>
                  <a:lnTo>
                    <a:pt x="20" y="986"/>
                  </a:lnTo>
                  <a:lnTo>
                    <a:pt x="9" y="993"/>
                  </a:lnTo>
                  <a:lnTo>
                    <a:pt x="4" y="997"/>
                  </a:lnTo>
                  <a:lnTo>
                    <a:pt x="1" y="1000"/>
                  </a:lnTo>
                  <a:lnTo>
                    <a:pt x="0" y="1003"/>
                  </a:lnTo>
                  <a:lnTo>
                    <a:pt x="0" y="1004"/>
                  </a:lnTo>
                  <a:lnTo>
                    <a:pt x="1" y="1005"/>
                  </a:lnTo>
                  <a:lnTo>
                    <a:pt x="3" y="1005"/>
                  </a:lnTo>
                  <a:lnTo>
                    <a:pt x="3" y="1005"/>
                  </a:lnTo>
                  <a:lnTo>
                    <a:pt x="8" y="1006"/>
                  </a:lnTo>
                  <a:lnTo>
                    <a:pt x="13" y="1005"/>
                  </a:lnTo>
                  <a:lnTo>
                    <a:pt x="25" y="1000"/>
                  </a:lnTo>
                  <a:lnTo>
                    <a:pt x="40" y="994"/>
                  </a:lnTo>
                  <a:lnTo>
                    <a:pt x="40" y="994"/>
                  </a:lnTo>
                  <a:lnTo>
                    <a:pt x="43" y="992"/>
                  </a:lnTo>
                  <a:lnTo>
                    <a:pt x="45" y="989"/>
                  </a:lnTo>
                  <a:lnTo>
                    <a:pt x="48" y="987"/>
                  </a:lnTo>
                  <a:lnTo>
                    <a:pt x="50" y="986"/>
                  </a:lnTo>
                  <a:lnTo>
                    <a:pt x="52" y="987"/>
                  </a:lnTo>
                  <a:lnTo>
                    <a:pt x="52" y="987"/>
                  </a:lnTo>
                  <a:lnTo>
                    <a:pt x="55" y="989"/>
                  </a:lnTo>
                  <a:lnTo>
                    <a:pt x="58" y="991"/>
                  </a:lnTo>
                  <a:lnTo>
                    <a:pt x="59" y="994"/>
                  </a:lnTo>
                  <a:lnTo>
                    <a:pt x="59" y="994"/>
                  </a:lnTo>
                  <a:lnTo>
                    <a:pt x="57" y="1004"/>
                  </a:lnTo>
                  <a:lnTo>
                    <a:pt x="55" y="1016"/>
                  </a:lnTo>
                  <a:lnTo>
                    <a:pt x="55" y="1016"/>
                  </a:lnTo>
                  <a:lnTo>
                    <a:pt x="53" y="1020"/>
                  </a:lnTo>
                  <a:lnTo>
                    <a:pt x="48" y="1027"/>
                  </a:lnTo>
                  <a:lnTo>
                    <a:pt x="33" y="1046"/>
                  </a:lnTo>
                  <a:lnTo>
                    <a:pt x="24" y="1058"/>
                  </a:lnTo>
                  <a:lnTo>
                    <a:pt x="18" y="1068"/>
                  </a:lnTo>
                  <a:lnTo>
                    <a:pt x="13" y="1075"/>
                  </a:lnTo>
                  <a:lnTo>
                    <a:pt x="13" y="1078"/>
                  </a:lnTo>
                  <a:lnTo>
                    <a:pt x="15" y="1080"/>
                  </a:lnTo>
                  <a:lnTo>
                    <a:pt x="15" y="1080"/>
                  </a:lnTo>
                  <a:lnTo>
                    <a:pt x="16" y="1082"/>
                  </a:lnTo>
                  <a:lnTo>
                    <a:pt x="18" y="1080"/>
                  </a:lnTo>
                  <a:lnTo>
                    <a:pt x="24" y="1078"/>
                  </a:lnTo>
                  <a:lnTo>
                    <a:pt x="33" y="1074"/>
                  </a:lnTo>
                  <a:lnTo>
                    <a:pt x="41" y="1068"/>
                  </a:lnTo>
                  <a:lnTo>
                    <a:pt x="56" y="1056"/>
                  </a:lnTo>
                  <a:lnTo>
                    <a:pt x="62" y="1051"/>
                  </a:lnTo>
                  <a:lnTo>
                    <a:pt x="62" y="1051"/>
                  </a:lnTo>
                  <a:lnTo>
                    <a:pt x="66" y="1045"/>
                  </a:lnTo>
                  <a:lnTo>
                    <a:pt x="69" y="1042"/>
                  </a:lnTo>
                  <a:lnTo>
                    <a:pt x="70" y="1042"/>
                  </a:lnTo>
                  <a:lnTo>
                    <a:pt x="70" y="1043"/>
                  </a:lnTo>
                  <a:lnTo>
                    <a:pt x="70" y="1043"/>
                  </a:lnTo>
                  <a:lnTo>
                    <a:pt x="71" y="1046"/>
                  </a:lnTo>
                  <a:lnTo>
                    <a:pt x="70" y="1052"/>
                  </a:lnTo>
                  <a:lnTo>
                    <a:pt x="67" y="1061"/>
                  </a:lnTo>
                  <a:lnTo>
                    <a:pt x="67" y="1061"/>
                  </a:lnTo>
                  <a:lnTo>
                    <a:pt x="62" y="1069"/>
                  </a:lnTo>
                  <a:lnTo>
                    <a:pt x="54" y="1080"/>
                  </a:lnTo>
                  <a:lnTo>
                    <a:pt x="45" y="1093"/>
                  </a:lnTo>
                  <a:lnTo>
                    <a:pt x="44" y="1099"/>
                  </a:lnTo>
                  <a:lnTo>
                    <a:pt x="43" y="1101"/>
                  </a:lnTo>
                  <a:lnTo>
                    <a:pt x="44" y="1103"/>
                  </a:lnTo>
                  <a:lnTo>
                    <a:pt x="44" y="1103"/>
                  </a:lnTo>
                  <a:lnTo>
                    <a:pt x="45" y="1105"/>
                  </a:lnTo>
                  <a:lnTo>
                    <a:pt x="48" y="1106"/>
                  </a:lnTo>
                  <a:lnTo>
                    <a:pt x="50" y="1106"/>
                  </a:lnTo>
                  <a:lnTo>
                    <a:pt x="52" y="1106"/>
                  </a:lnTo>
                  <a:lnTo>
                    <a:pt x="56" y="1105"/>
                  </a:lnTo>
                  <a:lnTo>
                    <a:pt x="59" y="1103"/>
                  </a:lnTo>
                  <a:lnTo>
                    <a:pt x="59" y="1103"/>
                  </a:lnTo>
                  <a:lnTo>
                    <a:pt x="60" y="1101"/>
                  </a:lnTo>
                  <a:lnTo>
                    <a:pt x="62" y="1098"/>
                  </a:lnTo>
                  <a:lnTo>
                    <a:pt x="66" y="1088"/>
                  </a:lnTo>
                  <a:lnTo>
                    <a:pt x="70" y="1079"/>
                  </a:lnTo>
                  <a:lnTo>
                    <a:pt x="72" y="1077"/>
                  </a:lnTo>
                  <a:lnTo>
                    <a:pt x="74" y="1076"/>
                  </a:lnTo>
                  <a:lnTo>
                    <a:pt x="74" y="1076"/>
                  </a:lnTo>
                  <a:lnTo>
                    <a:pt x="77" y="1076"/>
                  </a:lnTo>
                  <a:lnTo>
                    <a:pt x="82" y="1076"/>
                  </a:lnTo>
                  <a:lnTo>
                    <a:pt x="91" y="1073"/>
                  </a:lnTo>
                  <a:lnTo>
                    <a:pt x="104" y="1069"/>
                  </a:lnTo>
                  <a:lnTo>
                    <a:pt x="108" y="1054"/>
                  </a:lnTo>
                  <a:lnTo>
                    <a:pt x="108" y="1054"/>
                  </a:lnTo>
                  <a:lnTo>
                    <a:pt x="117" y="1050"/>
                  </a:lnTo>
                  <a:lnTo>
                    <a:pt x="126" y="1043"/>
                  </a:lnTo>
                  <a:lnTo>
                    <a:pt x="126" y="1043"/>
                  </a:lnTo>
                  <a:lnTo>
                    <a:pt x="132" y="1036"/>
                  </a:lnTo>
                  <a:lnTo>
                    <a:pt x="134" y="1031"/>
                  </a:lnTo>
                  <a:lnTo>
                    <a:pt x="134" y="1027"/>
                  </a:lnTo>
                  <a:lnTo>
                    <a:pt x="134" y="1027"/>
                  </a:lnTo>
                  <a:lnTo>
                    <a:pt x="135" y="1021"/>
                  </a:lnTo>
                  <a:lnTo>
                    <a:pt x="137" y="1008"/>
                  </a:lnTo>
                  <a:lnTo>
                    <a:pt x="141" y="990"/>
                  </a:lnTo>
                  <a:lnTo>
                    <a:pt x="141" y="990"/>
                  </a:lnTo>
                  <a:lnTo>
                    <a:pt x="168" y="1002"/>
                  </a:lnTo>
                  <a:lnTo>
                    <a:pt x="168" y="1002"/>
                  </a:lnTo>
                  <a:lnTo>
                    <a:pt x="170" y="999"/>
                  </a:lnTo>
                  <a:lnTo>
                    <a:pt x="173" y="994"/>
                  </a:lnTo>
                  <a:lnTo>
                    <a:pt x="184" y="975"/>
                  </a:lnTo>
                  <a:lnTo>
                    <a:pt x="215" y="914"/>
                  </a:lnTo>
                  <a:lnTo>
                    <a:pt x="258" y="826"/>
                  </a:lnTo>
                  <a:lnTo>
                    <a:pt x="296" y="702"/>
                  </a:lnTo>
                  <a:lnTo>
                    <a:pt x="307" y="563"/>
                  </a:lnTo>
                  <a:lnTo>
                    <a:pt x="325" y="608"/>
                  </a:lnTo>
                  <a:lnTo>
                    <a:pt x="325" y="608"/>
                  </a:lnTo>
                  <a:lnTo>
                    <a:pt x="327" y="651"/>
                  </a:lnTo>
                  <a:lnTo>
                    <a:pt x="330" y="680"/>
                  </a:lnTo>
                  <a:lnTo>
                    <a:pt x="330" y="698"/>
                  </a:lnTo>
                  <a:lnTo>
                    <a:pt x="330" y="698"/>
                  </a:lnTo>
                  <a:lnTo>
                    <a:pt x="321" y="722"/>
                  </a:lnTo>
                  <a:lnTo>
                    <a:pt x="304" y="770"/>
                  </a:lnTo>
                  <a:lnTo>
                    <a:pt x="287" y="817"/>
                  </a:lnTo>
                  <a:lnTo>
                    <a:pt x="282" y="833"/>
                  </a:lnTo>
                  <a:lnTo>
                    <a:pt x="281" y="840"/>
                  </a:lnTo>
                  <a:lnTo>
                    <a:pt x="281" y="840"/>
                  </a:lnTo>
                  <a:lnTo>
                    <a:pt x="281" y="845"/>
                  </a:lnTo>
                  <a:lnTo>
                    <a:pt x="279" y="854"/>
                  </a:lnTo>
                  <a:lnTo>
                    <a:pt x="273" y="881"/>
                  </a:lnTo>
                  <a:lnTo>
                    <a:pt x="266" y="919"/>
                  </a:lnTo>
                  <a:lnTo>
                    <a:pt x="310" y="945"/>
                  </a:lnTo>
                  <a:lnTo>
                    <a:pt x="310" y="945"/>
                  </a:lnTo>
                  <a:lnTo>
                    <a:pt x="359" y="1215"/>
                  </a:lnTo>
                  <a:lnTo>
                    <a:pt x="359" y="1215"/>
                  </a:lnTo>
                  <a:lnTo>
                    <a:pt x="365" y="1239"/>
                  </a:lnTo>
                  <a:lnTo>
                    <a:pt x="374" y="1279"/>
                  </a:lnTo>
                  <a:lnTo>
                    <a:pt x="385" y="1317"/>
                  </a:lnTo>
                  <a:lnTo>
                    <a:pt x="389" y="1339"/>
                  </a:lnTo>
                  <a:lnTo>
                    <a:pt x="389" y="1339"/>
                  </a:lnTo>
                  <a:lnTo>
                    <a:pt x="393" y="1355"/>
                  </a:lnTo>
                  <a:lnTo>
                    <a:pt x="400" y="1382"/>
                  </a:lnTo>
                  <a:lnTo>
                    <a:pt x="407" y="1411"/>
                  </a:lnTo>
                  <a:lnTo>
                    <a:pt x="412" y="1432"/>
                  </a:lnTo>
                  <a:lnTo>
                    <a:pt x="412" y="1432"/>
                  </a:lnTo>
                  <a:lnTo>
                    <a:pt x="415" y="1457"/>
                  </a:lnTo>
                  <a:lnTo>
                    <a:pt x="416" y="1468"/>
                  </a:lnTo>
                  <a:lnTo>
                    <a:pt x="416" y="1477"/>
                  </a:lnTo>
                  <a:lnTo>
                    <a:pt x="416" y="1477"/>
                  </a:lnTo>
                  <a:lnTo>
                    <a:pt x="415" y="1496"/>
                  </a:lnTo>
                  <a:lnTo>
                    <a:pt x="415" y="1525"/>
                  </a:lnTo>
                  <a:lnTo>
                    <a:pt x="416" y="1564"/>
                  </a:lnTo>
                  <a:lnTo>
                    <a:pt x="426" y="1564"/>
                  </a:lnTo>
                  <a:lnTo>
                    <a:pt x="408" y="1598"/>
                  </a:lnTo>
                  <a:lnTo>
                    <a:pt x="408" y="1598"/>
                  </a:lnTo>
                  <a:lnTo>
                    <a:pt x="400" y="1613"/>
                  </a:lnTo>
                  <a:lnTo>
                    <a:pt x="392" y="1624"/>
                  </a:lnTo>
                  <a:lnTo>
                    <a:pt x="389" y="1629"/>
                  </a:lnTo>
                  <a:lnTo>
                    <a:pt x="386" y="1632"/>
                  </a:lnTo>
                  <a:lnTo>
                    <a:pt x="386" y="1632"/>
                  </a:lnTo>
                  <a:lnTo>
                    <a:pt x="380" y="1636"/>
                  </a:lnTo>
                  <a:lnTo>
                    <a:pt x="374" y="1640"/>
                  </a:lnTo>
                  <a:lnTo>
                    <a:pt x="371" y="1646"/>
                  </a:lnTo>
                  <a:lnTo>
                    <a:pt x="370" y="1648"/>
                  </a:lnTo>
                  <a:lnTo>
                    <a:pt x="370" y="1650"/>
                  </a:lnTo>
                  <a:lnTo>
                    <a:pt x="370" y="1650"/>
                  </a:lnTo>
                  <a:lnTo>
                    <a:pt x="373" y="1655"/>
                  </a:lnTo>
                  <a:lnTo>
                    <a:pt x="379" y="1663"/>
                  </a:lnTo>
                  <a:lnTo>
                    <a:pt x="385" y="1669"/>
                  </a:lnTo>
                  <a:lnTo>
                    <a:pt x="389" y="1672"/>
                  </a:lnTo>
                  <a:lnTo>
                    <a:pt x="389" y="1672"/>
                  </a:lnTo>
                  <a:lnTo>
                    <a:pt x="398" y="1675"/>
                  </a:lnTo>
                  <a:lnTo>
                    <a:pt x="413" y="1678"/>
                  </a:lnTo>
                  <a:lnTo>
                    <a:pt x="430" y="1681"/>
                  </a:lnTo>
                  <a:lnTo>
                    <a:pt x="436" y="1681"/>
                  </a:lnTo>
                  <a:lnTo>
                    <a:pt x="441" y="1680"/>
                  </a:lnTo>
                  <a:lnTo>
                    <a:pt x="441" y="1680"/>
                  </a:lnTo>
                  <a:lnTo>
                    <a:pt x="453" y="1677"/>
                  </a:lnTo>
                  <a:lnTo>
                    <a:pt x="467" y="1671"/>
                  </a:lnTo>
                  <a:lnTo>
                    <a:pt x="480" y="1665"/>
                  </a:lnTo>
                  <a:lnTo>
                    <a:pt x="484" y="1662"/>
                  </a:lnTo>
                  <a:lnTo>
                    <a:pt x="487" y="1657"/>
                  </a:lnTo>
                  <a:lnTo>
                    <a:pt x="487" y="1657"/>
                  </a:lnTo>
                  <a:lnTo>
                    <a:pt x="492" y="1648"/>
                  </a:lnTo>
                  <a:lnTo>
                    <a:pt x="501" y="1637"/>
                  </a:lnTo>
                  <a:lnTo>
                    <a:pt x="506" y="1633"/>
                  </a:lnTo>
                  <a:lnTo>
                    <a:pt x="512" y="1629"/>
                  </a:lnTo>
                  <a:lnTo>
                    <a:pt x="516" y="1625"/>
                  </a:lnTo>
                  <a:lnTo>
                    <a:pt x="521" y="1623"/>
                  </a:lnTo>
                  <a:lnTo>
                    <a:pt x="521" y="1623"/>
                  </a:lnTo>
                  <a:lnTo>
                    <a:pt x="530" y="1622"/>
                  </a:lnTo>
                  <a:lnTo>
                    <a:pt x="539" y="1619"/>
                  </a:lnTo>
                  <a:lnTo>
                    <a:pt x="548" y="1614"/>
                  </a:lnTo>
                  <a:lnTo>
                    <a:pt x="552" y="1612"/>
                  </a:lnTo>
                  <a:lnTo>
                    <a:pt x="554" y="1608"/>
                  </a:lnTo>
                  <a:lnTo>
                    <a:pt x="554" y="1608"/>
                  </a:lnTo>
                  <a:lnTo>
                    <a:pt x="556" y="1605"/>
                  </a:lnTo>
                  <a:lnTo>
                    <a:pt x="556" y="1599"/>
                  </a:lnTo>
                  <a:lnTo>
                    <a:pt x="555" y="1585"/>
                  </a:lnTo>
                  <a:lnTo>
                    <a:pt x="552" y="1573"/>
                  </a:lnTo>
                  <a:lnTo>
                    <a:pt x="551" y="1568"/>
                  </a:lnTo>
                  <a:lnTo>
                    <a:pt x="551" y="1568"/>
                  </a:lnTo>
                  <a:lnTo>
                    <a:pt x="539" y="1414"/>
                  </a:lnTo>
                  <a:lnTo>
                    <a:pt x="539" y="1414"/>
                  </a:lnTo>
                  <a:lnTo>
                    <a:pt x="536" y="1334"/>
                  </a:lnTo>
                  <a:lnTo>
                    <a:pt x="535" y="1283"/>
                  </a:lnTo>
                  <a:lnTo>
                    <a:pt x="535" y="1262"/>
                  </a:lnTo>
                  <a:lnTo>
                    <a:pt x="536" y="1245"/>
                  </a:lnTo>
                  <a:lnTo>
                    <a:pt x="536" y="1245"/>
                  </a:lnTo>
                  <a:lnTo>
                    <a:pt x="538" y="1192"/>
                  </a:lnTo>
                  <a:lnTo>
                    <a:pt x="541" y="1108"/>
                  </a:lnTo>
                  <a:lnTo>
                    <a:pt x="546" y="1032"/>
                  </a:lnTo>
                  <a:lnTo>
                    <a:pt x="549" y="1009"/>
                  </a:lnTo>
                  <a:lnTo>
                    <a:pt x="550" y="1003"/>
                  </a:lnTo>
                  <a:lnTo>
                    <a:pt x="550" y="1002"/>
                  </a:lnTo>
                  <a:lnTo>
                    <a:pt x="551" y="1002"/>
                  </a:lnTo>
                  <a:lnTo>
                    <a:pt x="551" y="1002"/>
                  </a:lnTo>
                  <a:lnTo>
                    <a:pt x="554" y="1007"/>
                  </a:lnTo>
                  <a:lnTo>
                    <a:pt x="557" y="1019"/>
                  </a:lnTo>
                  <a:lnTo>
                    <a:pt x="568" y="1053"/>
                  </a:lnTo>
                  <a:lnTo>
                    <a:pt x="579" y="1090"/>
                  </a:lnTo>
                  <a:lnTo>
                    <a:pt x="588" y="1118"/>
                  </a:lnTo>
                  <a:lnTo>
                    <a:pt x="588" y="1118"/>
                  </a:lnTo>
                  <a:lnTo>
                    <a:pt x="592" y="1132"/>
                  </a:lnTo>
                  <a:lnTo>
                    <a:pt x="597" y="1152"/>
                  </a:lnTo>
                  <a:lnTo>
                    <a:pt x="606" y="1204"/>
                  </a:lnTo>
                  <a:lnTo>
                    <a:pt x="618" y="1279"/>
                  </a:lnTo>
                  <a:lnTo>
                    <a:pt x="618" y="1279"/>
                  </a:lnTo>
                  <a:lnTo>
                    <a:pt x="618" y="1286"/>
                  </a:lnTo>
                  <a:lnTo>
                    <a:pt x="616" y="1302"/>
                  </a:lnTo>
                  <a:lnTo>
                    <a:pt x="611" y="1345"/>
                  </a:lnTo>
                  <a:lnTo>
                    <a:pt x="604" y="1388"/>
                  </a:lnTo>
                  <a:lnTo>
                    <a:pt x="600" y="1410"/>
                  </a:lnTo>
                  <a:lnTo>
                    <a:pt x="600" y="1410"/>
                  </a:lnTo>
                  <a:lnTo>
                    <a:pt x="596" y="1419"/>
                  </a:lnTo>
                  <a:lnTo>
                    <a:pt x="590" y="1429"/>
                  </a:lnTo>
                  <a:lnTo>
                    <a:pt x="586" y="1439"/>
                  </a:lnTo>
                  <a:lnTo>
                    <a:pt x="585" y="1442"/>
                  </a:lnTo>
                  <a:lnTo>
                    <a:pt x="584" y="1444"/>
                  </a:lnTo>
                  <a:lnTo>
                    <a:pt x="584" y="1444"/>
                  </a:lnTo>
                  <a:lnTo>
                    <a:pt x="588" y="1455"/>
                  </a:lnTo>
                  <a:lnTo>
                    <a:pt x="588" y="1455"/>
                  </a:lnTo>
                  <a:lnTo>
                    <a:pt x="577" y="1489"/>
                  </a:lnTo>
                  <a:lnTo>
                    <a:pt x="577" y="1489"/>
                  </a:lnTo>
                  <a:lnTo>
                    <a:pt x="574" y="1493"/>
                  </a:lnTo>
                  <a:lnTo>
                    <a:pt x="572" y="1497"/>
                  </a:lnTo>
                  <a:lnTo>
                    <a:pt x="571" y="1500"/>
                  </a:lnTo>
                  <a:lnTo>
                    <a:pt x="571" y="1503"/>
                  </a:lnTo>
                  <a:lnTo>
                    <a:pt x="572" y="1507"/>
                  </a:lnTo>
                  <a:lnTo>
                    <a:pt x="573" y="1511"/>
                  </a:lnTo>
                  <a:lnTo>
                    <a:pt x="573" y="1511"/>
                  </a:lnTo>
                  <a:lnTo>
                    <a:pt x="578" y="1521"/>
                  </a:lnTo>
                  <a:lnTo>
                    <a:pt x="582" y="1528"/>
                  </a:lnTo>
                  <a:lnTo>
                    <a:pt x="592" y="1545"/>
                  </a:lnTo>
                  <a:lnTo>
                    <a:pt x="592" y="1545"/>
                  </a:lnTo>
                  <a:lnTo>
                    <a:pt x="599" y="1560"/>
                  </a:lnTo>
                  <a:lnTo>
                    <a:pt x="608" y="1584"/>
                  </a:lnTo>
                  <a:lnTo>
                    <a:pt x="622" y="1623"/>
                  </a:lnTo>
                  <a:lnTo>
                    <a:pt x="622" y="1623"/>
                  </a:lnTo>
                  <a:lnTo>
                    <a:pt x="625" y="1630"/>
                  </a:lnTo>
                  <a:lnTo>
                    <a:pt x="631" y="1637"/>
                  </a:lnTo>
                  <a:lnTo>
                    <a:pt x="638" y="1646"/>
                  </a:lnTo>
                  <a:lnTo>
                    <a:pt x="647" y="1654"/>
                  </a:lnTo>
                  <a:lnTo>
                    <a:pt x="656" y="1662"/>
                  </a:lnTo>
                  <a:lnTo>
                    <a:pt x="667" y="1667"/>
                  </a:lnTo>
                  <a:lnTo>
                    <a:pt x="671" y="1668"/>
                  </a:lnTo>
                  <a:lnTo>
                    <a:pt x="677" y="1669"/>
                  </a:lnTo>
                  <a:lnTo>
                    <a:pt x="681" y="1670"/>
                  </a:lnTo>
                  <a:lnTo>
                    <a:pt x="686" y="1669"/>
                  </a:lnTo>
                  <a:lnTo>
                    <a:pt x="686" y="1669"/>
                  </a:lnTo>
                  <a:lnTo>
                    <a:pt x="700" y="1664"/>
                  </a:lnTo>
                  <a:lnTo>
                    <a:pt x="705" y="1661"/>
                  </a:lnTo>
                  <a:lnTo>
                    <a:pt x="708" y="1657"/>
                  </a:lnTo>
                  <a:lnTo>
                    <a:pt x="712" y="1653"/>
                  </a:lnTo>
                  <a:lnTo>
                    <a:pt x="714" y="1648"/>
                  </a:lnTo>
                  <a:lnTo>
                    <a:pt x="716" y="1635"/>
                  </a:lnTo>
                  <a:lnTo>
                    <a:pt x="716" y="1635"/>
                  </a:lnTo>
                  <a:lnTo>
                    <a:pt x="717" y="1618"/>
                  </a:lnTo>
                  <a:lnTo>
                    <a:pt x="717" y="1603"/>
                  </a:lnTo>
                  <a:lnTo>
                    <a:pt x="716" y="1586"/>
                  </a:lnTo>
                  <a:lnTo>
                    <a:pt x="716" y="1586"/>
                  </a:lnTo>
                  <a:lnTo>
                    <a:pt x="719" y="1585"/>
                  </a:lnTo>
                  <a:lnTo>
                    <a:pt x="721" y="1584"/>
                  </a:lnTo>
                  <a:lnTo>
                    <a:pt x="726" y="1581"/>
                  </a:lnTo>
                  <a:lnTo>
                    <a:pt x="729" y="1575"/>
                  </a:lnTo>
                  <a:lnTo>
                    <a:pt x="733" y="1569"/>
                  </a:lnTo>
                  <a:lnTo>
                    <a:pt x="736" y="1560"/>
                  </a:lnTo>
                  <a:lnTo>
                    <a:pt x="738" y="1549"/>
                  </a:lnTo>
                  <a:lnTo>
                    <a:pt x="738" y="1549"/>
                  </a:lnTo>
                  <a:lnTo>
                    <a:pt x="743" y="1519"/>
                  </a:lnTo>
                  <a:lnTo>
                    <a:pt x="746" y="1480"/>
                  </a:lnTo>
                  <a:lnTo>
                    <a:pt x="753" y="1383"/>
                  </a:lnTo>
                  <a:lnTo>
                    <a:pt x="753" y="1383"/>
                  </a:lnTo>
                  <a:lnTo>
                    <a:pt x="765" y="1222"/>
                  </a:lnTo>
                  <a:lnTo>
                    <a:pt x="770" y="1143"/>
                  </a:lnTo>
                  <a:lnTo>
                    <a:pt x="772" y="1117"/>
                  </a:lnTo>
                  <a:lnTo>
                    <a:pt x="772" y="1103"/>
                  </a:lnTo>
                  <a:lnTo>
                    <a:pt x="772" y="1103"/>
                  </a:lnTo>
                  <a:lnTo>
                    <a:pt x="768" y="1076"/>
                  </a:lnTo>
                  <a:lnTo>
                    <a:pt x="761" y="1035"/>
                  </a:lnTo>
                  <a:lnTo>
                    <a:pt x="750" y="979"/>
                  </a:lnTo>
                  <a:lnTo>
                    <a:pt x="750" y="979"/>
                  </a:lnTo>
                  <a:lnTo>
                    <a:pt x="757" y="975"/>
                  </a:lnTo>
                  <a:lnTo>
                    <a:pt x="766" y="971"/>
                  </a:lnTo>
                  <a:lnTo>
                    <a:pt x="776" y="964"/>
                  </a:lnTo>
                  <a:lnTo>
                    <a:pt x="784" y="958"/>
                  </a:lnTo>
                  <a:lnTo>
                    <a:pt x="792" y="950"/>
                  </a:lnTo>
                  <a:lnTo>
                    <a:pt x="794" y="946"/>
                  </a:lnTo>
                  <a:lnTo>
                    <a:pt x="796" y="942"/>
                  </a:lnTo>
                  <a:lnTo>
                    <a:pt x="796" y="938"/>
                  </a:lnTo>
                  <a:lnTo>
                    <a:pt x="795" y="934"/>
                  </a:lnTo>
                  <a:lnTo>
                    <a:pt x="795" y="934"/>
                  </a:lnTo>
                  <a:lnTo>
                    <a:pt x="785" y="914"/>
                  </a:lnTo>
                  <a:lnTo>
                    <a:pt x="774" y="890"/>
                  </a:lnTo>
                  <a:lnTo>
                    <a:pt x="764" y="869"/>
                  </a:lnTo>
                  <a:lnTo>
                    <a:pt x="757" y="859"/>
                  </a:lnTo>
                  <a:lnTo>
                    <a:pt x="757" y="859"/>
                  </a:lnTo>
                  <a:lnTo>
                    <a:pt x="752" y="848"/>
                  </a:lnTo>
                  <a:lnTo>
                    <a:pt x="739" y="821"/>
                  </a:lnTo>
                  <a:lnTo>
                    <a:pt x="705" y="741"/>
                  </a:lnTo>
                  <a:lnTo>
                    <a:pt x="655" y="626"/>
                  </a:lnTo>
                  <a:lnTo>
                    <a:pt x="622" y="349"/>
                  </a:lnTo>
                  <a:lnTo>
                    <a:pt x="622" y="349"/>
                  </a:lnTo>
                  <a:lnTo>
                    <a:pt x="617" y="347"/>
                  </a:lnTo>
                  <a:lnTo>
                    <a:pt x="613" y="343"/>
                  </a:lnTo>
                  <a:lnTo>
                    <a:pt x="610" y="340"/>
                  </a:lnTo>
                  <a:lnTo>
                    <a:pt x="607" y="336"/>
                  </a:lnTo>
                  <a:lnTo>
                    <a:pt x="607" y="335"/>
                  </a:lnTo>
                  <a:lnTo>
                    <a:pt x="608" y="333"/>
                  </a:lnTo>
                  <a:lnTo>
                    <a:pt x="611" y="331"/>
                  </a:lnTo>
                  <a:lnTo>
                    <a:pt x="615" y="330"/>
                  </a:lnTo>
                  <a:lnTo>
                    <a:pt x="625" y="326"/>
                  </a:lnTo>
                  <a:lnTo>
                    <a:pt x="625" y="326"/>
                  </a:lnTo>
                  <a:lnTo>
                    <a:pt x="795" y="300"/>
                  </a:lnTo>
                  <a:lnTo>
                    <a:pt x="795" y="300"/>
                  </a:lnTo>
                  <a:lnTo>
                    <a:pt x="826" y="282"/>
                  </a:lnTo>
                  <a:lnTo>
                    <a:pt x="895" y="241"/>
                  </a:lnTo>
                  <a:lnTo>
                    <a:pt x="932" y="219"/>
                  </a:lnTo>
                  <a:lnTo>
                    <a:pt x="965" y="197"/>
                  </a:lnTo>
                  <a:lnTo>
                    <a:pt x="988" y="181"/>
                  </a:lnTo>
                  <a:lnTo>
                    <a:pt x="995" y="176"/>
                  </a:lnTo>
                  <a:lnTo>
                    <a:pt x="997" y="173"/>
                  </a:lnTo>
                  <a:lnTo>
                    <a:pt x="997" y="173"/>
                  </a:lnTo>
                  <a:lnTo>
                    <a:pt x="997" y="167"/>
                  </a:lnTo>
                  <a:lnTo>
                    <a:pt x="996" y="161"/>
                  </a:lnTo>
                  <a:lnTo>
                    <a:pt x="993" y="154"/>
                  </a:lnTo>
                  <a:lnTo>
                    <a:pt x="988" y="147"/>
                  </a:lnTo>
                  <a:lnTo>
                    <a:pt x="982" y="137"/>
                  </a:lnTo>
                  <a:lnTo>
                    <a:pt x="979" y="131"/>
                  </a:lnTo>
                  <a:lnTo>
                    <a:pt x="979" y="131"/>
                  </a:lnTo>
                  <a:lnTo>
                    <a:pt x="1004" y="119"/>
                  </a:lnTo>
                  <a:lnTo>
                    <a:pt x="1022" y="110"/>
                  </a:lnTo>
                  <a:lnTo>
                    <a:pt x="1031" y="106"/>
                  </a:lnTo>
                  <a:lnTo>
                    <a:pt x="1031" y="106"/>
                  </a:lnTo>
                  <a:lnTo>
                    <a:pt x="1053" y="69"/>
                  </a:lnTo>
                  <a:lnTo>
                    <a:pt x="1067" y="44"/>
                  </a:lnTo>
                  <a:lnTo>
                    <a:pt x="1071" y="35"/>
                  </a:lnTo>
                  <a:lnTo>
                    <a:pt x="1072" y="32"/>
                  </a:lnTo>
                  <a:lnTo>
                    <a:pt x="1072" y="30"/>
                  </a:lnTo>
                  <a:lnTo>
                    <a:pt x="1072" y="30"/>
                  </a:lnTo>
                  <a:lnTo>
                    <a:pt x="1071" y="28"/>
                  </a:lnTo>
                  <a:lnTo>
                    <a:pt x="1069" y="27"/>
                  </a:lnTo>
                  <a:lnTo>
                    <a:pt x="1064" y="25"/>
                  </a:lnTo>
                  <a:lnTo>
                    <a:pt x="1060" y="25"/>
                  </a:lnTo>
                  <a:lnTo>
                    <a:pt x="1058" y="26"/>
                  </a:lnTo>
                  <a:lnTo>
                    <a:pt x="1058" y="27"/>
                  </a:lnTo>
                  <a:lnTo>
                    <a:pt x="1058" y="27"/>
                  </a:lnTo>
                  <a:lnTo>
                    <a:pt x="1060" y="25"/>
                  </a:lnTo>
                  <a:lnTo>
                    <a:pt x="1063" y="17"/>
                  </a:lnTo>
                  <a:lnTo>
                    <a:pt x="1064" y="12"/>
                  </a:lnTo>
                  <a:lnTo>
                    <a:pt x="1064" y="9"/>
                  </a:lnTo>
                  <a:lnTo>
                    <a:pt x="1064" y="5"/>
                  </a:lnTo>
                  <a:lnTo>
                    <a:pt x="1063" y="4"/>
                  </a:lnTo>
                  <a:lnTo>
                    <a:pt x="1061" y="4"/>
                  </a:lnTo>
                  <a:lnTo>
                    <a:pt x="1061" y="4"/>
                  </a:lnTo>
                  <a:lnTo>
                    <a:pt x="1058" y="4"/>
                  </a:lnTo>
                  <a:lnTo>
                    <a:pt x="1054" y="7"/>
                  </a:lnTo>
                  <a:lnTo>
                    <a:pt x="1050" y="12"/>
                  </a:lnTo>
                  <a:lnTo>
                    <a:pt x="1047" y="17"/>
                  </a:lnTo>
                  <a:lnTo>
                    <a:pt x="1041" y="26"/>
                  </a:lnTo>
                  <a:lnTo>
                    <a:pt x="1038" y="30"/>
                  </a:lnTo>
                  <a:lnTo>
                    <a:pt x="1038" y="30"/>
                  </a:lnTo>
                  <a:lnTo>
                    <a:pt x="1009" y="50"/>
                  </a:lnTo>
                  <a:lnTo>
                    <a:pt x="988" y="62"/>
                  </a:lnTo>
                  <a:lnTo>
                    <a:pt x="981" y="65"/>
                  </a:lnTo>
                  <a:lnTo>
                    <a:pt x="979" y="65"/>
                  </a:lnTo>
                  <a:lnTo>
                    <a:pt x="979" y="64"/>
                  </a:lnTo>
                  <a:lnTo>
                    <a:pt x="979" y="64"/>
                  </a:lnTo>
                  <a:lnTo>
                    <a:pt x="979" y="60"/>
                  </a:lnTo>
                  <a:lnTo>
                    <a:pt x="981" y="53"/>
                  </a:lnTo>
                  <a:lnTo>
                    <a:pt x="986" y="38"/>
                  </a:lnTo>
                  <a:lnTo>
                    <a:pt x="991" y="22"/>
                  </a:lnTo>
                  <a:lnTo>
                    <a:pt x="991" y="16"/>
                  </a:lnTo>
                  <a:lnTo>
                    <a:pt x="989" y="12"/>
                  </a:lnTo>
                  <a:lnTo>
                    <a:pt x="989" y="12"/>
                  </a:lnTo>
                  <a:lnTo>
                    <a:pt x="985" y="5"/>
                  </a:lnTo>
                  <a:lnTo>
                    <a:pt x="979" y="1"/>
                  </a:lnTo>
                  <a:lnTo>
                    <a:pt x="977" y="0"/>
                  </a:lnTo>
                  <a:lnTo>
                    <a:pt x="974" y="0"/>
                  </a:lnTo>
                  <a:lnTo>
                    <a:pt x="972" y="1"/>
                  </a:lnTo>
                  <a:lnTo>
                    <a:pt x="971" y="4"/>
                  </a:lnTo>
                  <a:lnTo>
                    <a:pt x="971" y="4"/>
                  </a:lnTo>
                  <a:lnTo>
                    <a:pt x="968" y="13"/>
                  </a:lnTo>
                  <a:lnTo>
                    <a:pt x="964" y="23"/>
                  </a:lnTo>
                  <a:lnTo>
                    <a:pt x="959" y="34"/>
                  </a:lnTo>
                  <a:lnTo>
                    <a:pt x="956" y="42"/>
                  </a:lnTo>
                  <a:lnTo>
                    <a:pt x="956" y="42"/>
                  </a:lnTo>
                  <a:lnTo>
                    <a:pt x="953" y="47"/>
                  </a:lnTo>
                  <a:lnTo>
                    <a:pt x="949" y="55"/>
                  </a:lnTo>
                  <a:lnTo>
                    <a:pt x="941" y="67"/>
                  </a:lnTo>
                  <a:lnTo>
                    <a:pt x="941" y="67"/>
                  </a:lnTo>
                  <a:lnTo>
                    <a:pt x="938" y="74"/>
                  </a:lnTo>
                  <a:lnTo>
                    <a:pt x="936" y="81"/>
                  </a:lnTo>
                  <a:lnTo>
                    <a:pt x="933" y="91"/>
                  </a:lnTo>
                  <a:lnTo>
                    <a:pt x="922" y="82"/>
                  </a:lnTo>
                  <a:lnTo>
                    <a:pt x="859" y="150"/>
                  </a:lnTo>
                  <a:lnTo>
                    <a:pt x="735" y="195"/>
                  </a:lnTo>
                  <a:lnTo>
                    <a:pt x="735" y="195"/>
                  </a:lnTo>
                  <a:lnTo>
                    <a:pt x="696" y="202"/>
                  </a:lnTo>
                  <a:lnTo>
                    <a:pt x="666" y="205"/>
                  </a:lnTo>
                  <a:lnTo>
                    <a:pt x="653" y="206"/>
                  </a:lnTo>
                  <a:lnTo>
                    <a:pt x="645" y="207"/>
                  </a:lnTo>
                  <a:lnTo>
                    <a:pt x="645" y="207"/>
                  </a:lnTo>
                  <a:lnTo>
                    <a:pt x="636" y="205"/>
                  </a:lnTo>
                  <a:lnTo>
                    <a:pt x="622" y="202"/>
                  </a:lnTo>
                  <a:lnTo>
                    <a:pt x="589" y="192"/>
                  </a:lnTo>
                  <a:lnTo>
                    <a:pt x="558" y="183"/>
                  </a:lnTo>
                  <a:lnTo>
                    <a:pt x="549" y="181"/>
                  </a:lnTo>
                  <a:lnTo>
                    <a:pt x="544" y="180"/>
                  </a:lnTo>
                  <a:lnTo>
                    <a:pt x="544" y="180"/>
                  </a:lnTo>
                  <a:lnTo>
                    <a:pt x="540" y="180"/>
                  </a:lnTo>
                  <a:lnTo>
                    <a:pt x="534" y="179"/>
                  </a:lnTo>
                  <a:lnTo>
                    <a:pt x="518" y="176"/>
                  </a:lnTo>
                  <a:lnTo>
                    <a:pt x="502" y="174"/>
                  </a:lnTo>
                  <a:lnTo>
                    <a:pt x="496" y="173"/>
                  </a:lnTo>
                  <a:lnTo>
                    <a:pt x="490" y="173"/>
                  </a:lnTo>
                  <a:lnTo>
                    <a:pt x="438" y="180"/>
                  </a:lnTo>
                  <a:lnTo>
                    <a:pt x="401" y="203"/>
                  </a:lnTo>
                  <a:lnTo>
                    <a:pt x="386" y="214"/>
                  </a:lnTo>
                  <a:lnTo>
                    <a:pt x="344" y="214"/>
                  </a:lnTo>
                  <a:lnTo>
                    <a:pt x="333" y="222"/>
                  </a:lnTo>
                  <a:lnTo>
                    <a:pt x="333" y="222"/>
                  </a:lnTo>
                  <a:lnTo>
                    <a:pt x="315" y="213"/>
                  </a:lnTo>
                  <a:lnTo>
                    <a:pt x="302" y="207"/>
                  </a:lnTo>
                  <a:lnTo>
                    <a:pt x="296" y="203"/>
                  </a:lnTo>
                  <a:lnTo>
                    <a:pt x="296" y="203"/>
                  </a:lnTo>
                  <a:lnTo>
                    <a:pt x="292" y="201"/>
                  </a:lnTo>
                  <a:lnTo>
                    <a:pt x="287" y="198"/>
                  </a:lnTo>
                  <a:lnTo>
                    <a:pt x="279" y="193"/>
                  </a:lnTo>
                  <a:lnTo>
                    <a:pt x="269" y="183"/>
                  </a:lnTo>
                  <a:lnTo>
                    <a:pt x="269" y="183"/>
                  </a:lnTo>
                  <a:lnTo>
                    <a:pt x="259" y="174"/>
                  </a:lnTo>
                  <a:lnTo>
                    <a:pt x="250" y="164"/>
                  </a:lnTo>
                  <a:lnTo>
                    <a:pt x="240" y="157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1" y="147"/>
                  </a:lnTo>
                  <a:lnTo>
                    <a:pt x="216" y="146"/>
                  </a:lnTo>
                  <a:lnTo>
                    <a:pt x="209" y="145"/>
                  </a:lnTo>
                  <a:lnTo>
                    <a:pt x="204" y="145"/>
                  </a:lnTo>
                  <a:lnTo>
                    <a:pt x="192" y="146"/>
                  </a:lnTo>
                  <a:lnTo>
                    <a:pt x="183" y="146"/>
                  </a:lnTo>
                  <a:lnTo>
                    <a:pt x="183" y="146"/>
                  </a:lnTo>
                  <a:lnTo>
                    <a:pt x="168" y="145"/>
                  </a:lnTo>
                  <a:lnTo>
                    <a:pt x="161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42" y="150"/>
                  </a:lnTo>
                  <a:lnTo>
                    <a:pt x="131" y="156"/>
                  </a:lnTo>
                  <a:lnTo>
                    <a:pt x="120" y="162"/>
                  </a:lnTo>
                  <a:lnTo>
                    <a:pt x="111" y="165"/>
                  </a:lnTo>
                  <a:lnTo>
                    <a:pt x="111" y="165"/>
                  </a:lnTo>
                  <a:lnTo>
                    <a:pt x="105" y="169"/>
                  </a:lnTo>
                  <a:lnTo>
                    <a:pt x="98" y="173"/>
                  </a:lnTo>
                  <a:lnTo>
                    <a:pt x="91" y="178"/>
                  </a:lnTo>
                  <a:lnTo>
                    <a:pt x="86" y="180"/>
                  </a:lnTo>
                  <a:lnTo>
                    <a:pt x="86" y="180"/>
                  </a:lnTo>
                  <a:lnTo>
                    <a:pt x="81" y="182"/>
                  </a:lnTo>
                  <a:lnTo>
                    <a:pt x="75" y="187"/>
                  </a:lnTo>
                  <a:lnTo>
                    <a:pt x="72" y="192"/>
                  </a:lnTo>
                  <a:lnTo>
                    <a:pt x="70" y="195"/>
                  </a:lnTo>
                  <a:lnTo>
                    <a:pt x="70" y="218"/>
                  </a:lnTo>
                  <a:lnTo>
                    <a:pt x="70" y="218"/>
                  </a:lnTo>
                  <a:lnTo>
                    <a:pt x="69" y="225"/>
                  </a:lnTo>
                  <a:lnTo>
                    <a:pt x="68" y="229"/>
                  </a:lnTo>
                  <a:lnTo>
                    <a:pt x="67" y="233"/>
                  </a:lnTo>
                  <a:lnTo>
                    <a:pt x="67" y="233"/>
                  </a:lnTo>
                  <a:lnTo>
                    <a:pt x="65" y="236"/>
                  </a:lnTo>
                  <a:lnTo>
                    <a:pt x="62" y="240"/>
                  </a:lnTo>
                  <a:lnTo>
                    <a:pt x="60" y="245"/>
                  </a:lnTo>
                  <a:lnTo>
                    <a:pt x="59" y="247"/>
                  </a:lnTo>
                  <a:lnTo>
                    <a:pt x="59" y="247"/>
                  </a:lnTo>
                  <a:lnTo>
                    <a:pt x="58" y="250"/>
                  </a:lnTo>
                  <a:lnTo>
                    <a:pt x="57" y="253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2" y="276"/>
                  </a:lnTo>
                  <a:lnTo>
                    <a:pt x="64" y="284"/>
                  </a:lnTo>
                  <a:lnTo>
                    <a:pt x="62" y="289"/>
                  </a:lnTo>
                  <a:lnTo>
                    <a:pt x="62" y="289"/>
                  </a:lnTo>
                  <a:lnTo>
                    <a:pt x="62" y="294"/>
                  </a:lnTo>
                  <a:lnTo>
                    <a:pt x="64" y="301"/>
                  </a:lnTo>
                  <a:lnTo>
                    <a:pt x="65" y="306"/>
                  </a:lnTo>
                  <a:lnTo>
                    <a:pt x="66" y="307"/>
                  </a:lnTo>
                  <a:lnTo>
                    <a:pt x="67" y="307"/>
                  </a:lnTo>
                  <a:lnTo>
                    <a:pt x="67" y="307"/>
                  </a:lnTo>
                  <a:lnTo>
                    <a:pt x="75" y="307"/>
                  </a:lnTo>
                  <a:lnTo>
                    <a:pt x="82" y="307"/>
                  </a:lnTo>
                  <a:lnTo>
                    <a:pt x="82" y="307"/>
                  </a:lnTo>
                  <a:lnTo>
                    <a:pt x="83" y="309"/>
                  </a:lnTo>
                  <a:lnTo>
                    <a:pt x="85" y="314"/>
                  </a:lnTo>
                  <a:lnTo>
                    <a:pt x="86" y="320"/>
                  </a:lnTo>
                  <a:lnTo>
                    <a:pt x="86" y="323"/>
                  </a:lnTo>
                  <a:lnTo>
                    <a:pt x="86" y="326"/>
                  </a:lnTo>
                  <a:lnTo>
                    <a:pt x="86" y="326"/>
                  </a:lnTo>
                  <a:lnTo>
                    <a:pt x="84" y="332"/>
                  </a:lnTo>
                  <a:lnTo>
                    <a:pt x="84" y="336"/>
                  </a:lnTo>
                  <a:lnTo>
                    <a:pt x="85" y="337"/>
                  </a:lnTo>
                  <a:lnTo>
                    <a:pt x="86" y="338"/>
                  </a:lnTo>
                  <a:lnTo>
                    <a:pt x="104" y="334"/>
                  </a:lnTo>
                  <a:lnTo>
                    <a:pt x="104" y="334"/>
                  </a:lnTo>
                  <a:lnTo>
                    <a:pt x="106" y="342"/>
                  </a:lnTo>
                  <a:lnTo>
                    <a:pt x="108" y="349"/>
                  </a:lnTo>
                  <a:lnTo>
                    <a:pt x="109" y="351"/>
                  </a:lnTo>
                  <a:lnTo>
                    <a:pt x="111" y="353"/>
                  </a:lnTo>
                  <a:lnTo>
                    <a:pt x="111" y="353"/>
                  </a:lnTo>
                  <a:lnTo>
                    <a:pt x="125" y="357"/>
                  </a:lnTo>
                  <a:lnTo>
                    <a:pt x="134" y="361"/>
                  </a:lnTo>
                  <a:lnTo>
                    <a:pt x="134" y="349"/>
                  </a:lnTo>
                  <a:lnTo>
                    <a:pt x="134" y="349"/>
                  </a:lnTo>
                  <a:lnTo>
                    <a:pt x="148" y="354"/>
                  </a:lnTo>
                  <a:lnTo>
                    <a:pt x="158" y="357"/>
                  </a:lnTo>
                  <a:lnTo>
                    <a:pt x="165" y="361"/>
                  </a:lnTo>
                  <a:lnTo>
                    <a:pt x="165" y="361"/>
                  </a:lnTo>
                  <a:lnTo>
                    <a:pt x="172" y="366"/>
                  </a:lnTo>
                  <a:lnTo>
                    <a:pt x="176" y="368"/>
                  </a:lnTo>
                  <a:lnTo>
                    <a:pt x="178" y="368"/>
                  </a:lnTo>
                  <a:lnTo>
                    <a:pt x="180" y="368"/>
                  </a:lnTo>
                  <a:lnTo>
                    <a:pt x="180" y="368"/>
                  </a:lnTo>
                  <a:lnTo>
                    <a:pt x="187" y="365"/>
                  </a:lnTo>
                  <a:lnTo>
                    <a:pt x="203" y="361"/>
                  </a:lnTo>
                  <a:lnTo>
                    <a:pt x="228" y="354"/>
                  </a:lnTo>
                  <a:lnTo>
                    <a:pt x="228" y="354"/>
                  </a:lnTo>
                  <a:lnTo>
                    <a:pt x="230" y="355"/>
                  </a:lnTo>
                  <a:lnTo>
                    <a:pt x="231" y="358"/>
                  </a:lnTo>
                  <a:lnTo>
                    <a:pt x="233" y="367"/>
                  </a:lnTo>
                  <a:lnTo>
                    <a:pt x="235" y="380"/>
                  </a:lnTo>
                  <a:lnTo>
                    <a:pt x="235" y="3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1AE39D2A-FF02-463A-9EB8-13F3EED178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6876" y="2532063"/>
              <a:ext cx="179388" cy="709613"/>
            </a:xfrm>
            <a:custGeom>
              <a:avLst/>
              <a:gdLst>
                <a:gd name="T0" fmla="*/ 0 w 113"/>
                <a:gd name="T1" fmla="*/ 39 h 447"/>
                <a:gd name="T2" fmla="*/ 30 w 113"/>
                <a:gd name="T3" fmla="*/ 49 h 447"/>
                <a:gd name="T4" fmla="*/ 39 w 113"/>
                <a:gd name="T5" fmla="*/ 43 h 447"/>
                <a:gd name="T6" fmla="*/ 45 w 113"/>
                <a:gd name="T7" fmla="*/ 42 h 447"/>
                <a:gd name="T8" fmla="*/ 53 w 113"/>
                <a:gd name="T9" fmla="*/ 40 h 447"/>
                <a:gd name="T10" fmla="*/ 56 w 113"/>
                <a:gd name="T11" fmla="*/ 39 h 447"/>
                <a:gd name="T12" fmla="*/ 53 w 113"/>
                <a:gd name="T13" fmla="*/ 7 h 447"/>
                <a:gd name="T14" fmla="*/ 52 w 113"/>
                <a:gd name="T15" fmla="*/ 0 h 447"/>
                <a:gd name="T16" fmla="*/ 0 w 113"/>
                <a:gd name="T17" fmla="*/ 5 h 447"/>
                <a:gd name="T18" fmla="*/ 34 w 113"/>
                <a:gd name="T19" fmla="*/ 64 h 447"/>
                <a:gd name="T20" fmla="*/ 34 w 113"/>
                <a:gd name="T21" fmla="*/ 67 h 447"/>
                <a:gd name="T22" fmla="*/ 41 w 113"/>
                <a:gd name="T23" fmla="*/ 90 h 447"/>
                <a:gd name="T24" fmla="*/ 51 w 113"/>
                <a:gd name="T25" fmla="*/ 122 h 447"/>
                <a:gd name="T26" fmla="*/ 52 w 113"/>
                <a:gd name="T27" fmla="*/ 131 h 447"/>
                <a:gd name="T28" fmla="*/ 52 w 113"/>
                <a:gd name="T29" fmla="*/ 167 h 447"/>
                <a:gd name="T30" fmla="*/ 46 w 113"/>
                <a:gd name="T31" fmla="*/ 268 h 447"/>
                <a:gd name="T32" fmla="*/ 45 w 113"/>
                <a:gd name="T33" fmla="*/ 297 h 447"/>
                <a:gd name="T34" fmla="*/ 44 w 113"/>
                <a:gd name="T35" fmla="*/ 316 h 447"/>
                <a:gd name="T36" fmla="*/ 34 w 113"/>
                <a:gd name="T37" fmla="*/ 383 h 447"/>
                <a:gd name="T38" fmla="*/ 35 w 113"/>
                <a:gd name="T39" fmla="*/ 388 h 447"/>
                <a:gd name="T40" fmla="*/ 51 w 113"/>
                <a:gd name="T41" fmla="*/ 416 h 447"/>
                <a:gd name="T42" fmla="*/ 71 w 113"/>
                <a:gd name="T43" fmla="*/ 443 h 447"/>
                <a:gd name="T44" fmla="*/ 74 w 113"/>
                <a:gd name="T45" fmla="*/ 447 h 447"/>
                <a:gd name="T46" fmla="*/ 79 w 113"/>
                <a:gd name="T47" fmla="*/ 446 h 447"/>
                <a:gd name="T48" fmla="*/ 89 w 113"/>
                <a:gd name="T49" fmla="*/ 430 h 447"/>
                <a:gd name="T50" fmla="*/ 106 w 113"/>
                <a:gd name="T51" fmla="*/ 392 h 447"/>
                <a:gd name="T52" fmla="*/ 113 w 113"/>
                <a:gd name="T53" fmla="*/ 371 h 447"/>
                <a:gd name="T54" fmla="*/ 112 w 113"/>
                <a:gd name="T55" fmla="*/ 356 h 447"/>
                <a:gd name="T56" fmla="*/ 102 w 113"/>
                <a:gd name="T57" fmla="*/ 236 h 447"/>
                <a:gd name="T58" fmla="*/ 88 w 113"/>
                <a:gd name="T59" fmla="*/ 120 h 447"/>
                <a:gd name="T60" fmla="*/ 86 w 113"/>
                <a:gd name="T61" fmla="*/ 106 h 447"/>
                <a:gd name="T62" fmla="*/ 49 w 113"/>
                <a:gd name="T63" fmla="*/ 49 h 447"/>
                <a:gd name="T64" fmla="*/ 46 w 113"/>
                <a:gd name="T65" fmla="*/ 50 h 447"/>
                <a:gd name="T66" fmla="*/ 39 w 113"/>
                <a:gd name="T67" fmla="*/ 56 h 447"/>
                <a:gd name="T68" fmla="*/ 34 w 113"/>
                <a:gd name="T69" fmla="*/ 6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" h="447">
                  <a:moveTo>
                    <a:pt x="0" y="5"/>
                  </a:moveTo>
                  <a:lnTo>
                    <a:pt x="0" y="3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4" y="46"/>
                  </a:lnTo>
                  <a:lnTo>
                    <a:pt x="39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50" y="41"/>
                  </a:lnTo>
                  <a:lnTo>
                    <a:pt x="53" y="40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4" y="19"/>
                  </a:lnTo>
                  <a:lnTo>
                    <a:pt x="53" y="7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5" y="2"/>
                  </a:lnTo>
                  <a:lnTo>
                    <a:pt x="0" y="5"/>
                  </a:lnTo>
                  <a:lnTo>
                    <a:pt x="0" y="5"/>
                  </a:lnTo>
                  <a:close/>
                  <a:moveTo>
                    <a:pt x="34" y="64"/>
                  </a:moveTo>
                  <a:lnTo>
                    <a:pt x="34" y="64"/>
                  </a:lnTo>
                  <a:lnTo>
                    <a:pt x="34" y="67"/>
                  </a:lnTo>
                  <a:lnTo>
                    <a:pt x="36" y="73"/>
                  </a:lnTo>
                  <a:lnTo>
                    <a:pt x="41" y="90"/>
                  </a:lnTo>
                  <a:lnTo>
                    <a:pt x="48" y="110"/>
                  </a:lnTo>
                  <a:lnTo>
                    <a:pt x="51" y="122"/>
                  </a:lnTo>
                  <a:lnTo>
                    <a:pt x="52" y="131"/>
                  </a:lnTo>
                  <a:lnTo>
                    <a:pt x="52" y="131"/>
                  </a:lnTo>
                  <a:lnTo>
                    <a:pt x="53" y="146"/>
                  </a:lnTo>
                  <a:lnTo>
                    <a:pt x="52" y="167"/>
                  </a:lnTo>
                  <a:lnTo>
                    <a:pt x="50" y="219"/>
                  </a:lnTo>
                  <a:lnTo>
                    <a:pt x="46" y="268"/>
                  </a:lnTo>
                  <a:lnTo>
                    <a:pt x="45" y="297"/>
                  </a:lnTo>
                  <a:lnTo>
                    <a:pt x="45" y="297"/>
                  </a:lnTo>
                  <a:lnTo>
                    <a:pt x="45" y="305"/>
                  </a:lnTo>
                  <a:lnTo>
                    <a:pt x="44" y="316"/>
                  </a:lnTo>
                  <a:lnTo>
                    <a:pt x="39" y="343"/>
                  </a:lnTo>
                  <a:lnTo>
                    <a:pt x="34" y="383"/>
                  </a:lnTo>
                  <a:lnTo>
                    <a:pt x="34" y="383"/>
                  </a:lnTo>
                  <a:lnTo>
                    <a:pt x="35" y="388"/>
                  </a:lnTo>
                  <a:lnTo>
                    <a:pt x="38" y="396"/>
                  </a:lnTo>
                  <a:lnTo>
                    <a:pt x="51" y="416"/>
                  </a:lnTo>
                  <a:lnTo>
                    <a:pt x="65" y="435"/>
                  </a:lnTo>
                  <a:lnTo>
                    <a:pt x="71" y="443"/>
                  </a:lnTo>
                  <a:lnTo>
                    <a:pt x="74" y="447"/>
                  </a:lnTo>
                  <a:lnTo>
                    <a:pt x="74" y="447"/>
                  </a:lnTo>
                  <a:lnTo>
                    <a:pt x="77" y="447"/>
                  </a:lnTo>
                  <a:lnTo>
                    <a:pt x="79" y="446"/>
                  </a:lnTo>
                  <a:lnTo>
                    <a:pt x="84" y="440"/>
                  </a:lnTo>
                  <a:lnTo>
                    <a:pt x="89" y="430"/>
                  </a:lnTo>
                  <a:lnTo>
                    <a:pt x="96" y="417"/>
                  </a:lnTo>
                  <a:lnTo>
                    <a:pt x="106" y="392"/>
                  </a:lnTo>
                  <a:lnTo>
                    <a:pt x="111" y="380"/>
                  </a:lnTo>
                  <a:lnTo>
                    <a:pt x="113" y="371"/>
                  </a:lnTo>
                  <a:lnTo>
                    <a:pt x="113" y="371"/>
                  </a:lnTo>
                  <a:lnTo>
                    <a:pt x="112" y="356"/>
                  </a:lnTo>
                  <a:lnTo>
                    <a:pt x="110" y="324"/>
                  </a:lnTo>
                  <a:lnTo>
                    <a:pt x="102" y="236"/>
                  </a:lnTo>
                  <a:lnTo>
                    <a:pt x="93" y="150"/>
                  </a:lnTo>
                  <a:lnTo>
                    <a:pt x="88" y="120"/>
                  </a:lnTo>
                  <a:lnTo>
                    <a:pt x="86" y="106"/>
                  </a:lnTo>
                  <a:lnTo>
                    <a:pt x="86" y="106"/>
                  </a:lnTo>
                  <a:lnTo>
                    <a:pt x="64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6" y="50"/>
                  </a:lnTo>
                  <a:lnTo>
                    <a:pt x="44" y="51"/>
                  </a:lnTo>
                  <a:lnTo>
                    <a:pt x="39" y="56"/>
                  </a:lnTo>
                  <a:lnTo>
                    <a:pt x="35" y="60"/>
                  </a:lnTo>
                  <a:lnTo>
                    <a:pt x="34" y="64"/>
                  </a:lnTo>
                  <a:lnTo>
                    <a:pt x="34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A7F2F6F-8FEE-49FA-8641-F151C6AE82F1}"/>
              </a:ext>
            </a:extLst>
          </p:cNvPr>
          <p:cNvGrpSpPr/>
          <p:nvPr/>
        </p:nvGrpSpPr>
        <p:grpSpPr>
          <a:xfrm>
            <a:off x="7221682" y="975403"/>
            <a:ext cx="1321817" cy="2427155"/>
            <a:chOff x="6904038" y="2101851"/>
            <a:chExt cx="1463675" cy="2687638"/>
          </a:xfrm>
        </p:grpSpPr>
        <p:sp>
          <p:nvSpPr>
            <p:cNvPr id="18" name="Freeform 29">
              <a:extLst>
                <a:ext uri="{FF2B5EF4-FFF2-40B4-BE49-F238E27FC236}">
                  <a16:creationId xmlns:a16="http://schemas.microsoft.com/office/drawing/2014/main" id="{DF87B317-7CC4-4F09-8AAD-9DF2068AA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038" y="2101851"/>
              <a:ext cx="1463675" cy="2687638"/>
            </a:xfrm>
            <a:custGeom>
              <a:avLst/>
              <a:gdLst>
                <a:gd name="T0" fmla="*/ 128 w 922"/>
                <a:gd name="T1" fmla="*/ 43 h 1693"/>
                <a:gd name="T2" fmla="*/ 166 w 922"/>
                <a:gd name="T3" fmla="*/ 23 h 1693"/>
                <a:gd name="T4" fmla="*/ 188 w 922"/>
                <a:gd name="T5" fmla="*/ 0 h 1693"/>
                <a:gd name="T6" fmla="*/ 203 w 922"/>
                <a:gd name="T7" fmla="*/ 17 h 1693"/>
                <a:gd name="T8" fmla="*/ 234 w 922"/>
                <a:gd name="T9" fmla="*/ 13 h 1693"/>
                <a:gd name="T10" fmla="*/ 269 w 922"/>
                <a:gd name="T11" fmla="*/ 29 h 1693"/>
                <a:gd name="T12" fmla="*/ 303 w 922"/>
                <a:gd name="T13" fmla="*/ 26 h 1693"/>
                <a:gd name="T14" fmla="*/ 315 w 922"/>
                <a:gd name="T15" fmla="*/ 43 h 1693"/>
                <a:gd name="T16" fmla="*/ 312 w 922"/>
                <a:gd name="T17" fmla="*/ 93 h 1693"/>
                <a:gd name="T18" fmla="*/ 341 w 922"/>
                <a:gd name="T19" fmla="*/ 138 h 1693"/>
                <a:gd name="T20" fmla="*/ 483 w 922"/>
                <a:gd name="T21" fmla="*/ 197 h 1693"/>
                <a:gd name="T22" fmla="*/ 605 w 922"/>
                <a:gd name="T23" fmla="*/ 286 h 1693"/>
                <a:gd name="T24" fmla="*/ 767 w 922"/>
                <a:gd name="T25" fmla="*/ 615 h 1693"/>
                <a:gd name="T26" fmla="*/ 884 w 922"/>
                <a:gd name="T27" fmla="*/ 774 h 1693"/>
                <a:gd name="T28" fmla="*/ 921 w 922"/>
                <a:gd name="T29" fmla="*/ 855 h 1693"/>
                <a:gd name="T30" fmla="*/ 872 w 922"/>
                <a:gd name="T31" fmla="*/ 857 h 1693"/>
                <a:gd name="T32" fmla="*/ 886 w 922"/>
                <a:gd name="T33" fmla="*/ 1064 h 1693"/>
                <a:gd name="T34" fmla="*/ 884 w 922"/>
                <a:gd name="T35" fmla="*/ 1200 h 1693"/>
                <a:gd name="T36" fmla="*/ 707 w 922"/>
                <a:gd name="T37" fmla="*/ 1455 h 1693"/>
                <a:gd name="T38" fmla="*/ 685 w 922"/>
                <a:gd name="T39" fmla="*/ 1455 h 1693"/>
                <a:gd name="T40" fmla="*/ 771 w 922"/>
                <a:gd name="T41" fmla="*/ 1494 h 1693"/>
                <a:gd name="T42" fmla="*/ 837 w 922"/>
                <a:gd name="T43" fmla="*/ 1500 h 1693"/>
                <a:gd name="T44" fmla="*/ 837 w 922"/>
                <a:gd name="T45" fmla="*/ 1545 h 1693"/>
                <a:gd name="T46" fmla="*/ 816 w 922"/>
                <a:gd name="T47" fmla="*/ 1563 h 1693"/>
                <a:gd name="T48" fmla="*/ 622 w 922"/>
                <a:gd name="T49" fmla="*/ 1583 h 1693"/>
                <a:gd name="T50" fmla="*/ 685 w 922"/>
                <a:gd name="T51" fmla="*/ 1643 h 1693"/>
                <a:gd name="T52" fmla="*/ 704 w 922"/>
                <a:gd name="T53" fmla="*/ 1664 h 1693"/>
                <a:gd name="T54" fmla="*/ 612 w 922"/>
                <a:gd name="T55" fmla="*/ 1688 h 1693"/>
                <a:gd name="T56" fmla="*/ 461 w 922"/>
                <a:gd name="T57" fmla="*/ 1666 h 1693"/>
                <a:gd name="T58" fmla="*/ 435 w 922"/>
                <a:gd name="T59" fmla="*/ 1650 h 1693"/>
                <a:gd name="T60" fmla="*/ 460 w 922"/>
                <a:gd name="T61" fmla="*/ 1476 h 1693"/>
                <a:gd name="T62" fmla="*/ 524 w 922"/>
                <a:gd name="T63" fmla="*/ 1314 h 1693"/>
                <a:gd name="T64" fmla="*/ 591 w 922"/>
                <a:gd name="T65" fmla="*/ 1157 h 1693"/>
                <a:gd name="T66" fmla="*/ 575 w 922"/>
                <a:gd name="T67" fmla="*/ 1071 h 1693"/>
                <a:gd name="T68" fmla="*/ 485 w 922"/>
                <a:gd name="T69" fmla="*/ 872 h 1693"/>
                <a:gd name="T70" fmla="*/ 451 w 922"/>
                <a:gd name="T71" fmla="*/ 823 h 1693"/>
                <a:gd name="T72" fmla="*/ 428 w 922"/>
                <a:gd name="T73" fmla="*/ 694 h 1693"/>
                <a:gd name="T74" fmla="*/ 396 w 922"/>
                <a:gd name="T75" fmla="*/ 760 h 1693"/>
                <a:gd name="T76" fmla="*/ 511 w 922"/>
                <a:gd name="T77" fmla="*/ 1049 h 1693"/>
                <a:gd name="T78" fmla="*/ 515 w 922"/>
                <a:gd name="T79" fmla="*/ 1088 h 1693"/>
                <a:gd name="T80" fmla="*/ 481 w 922"/>
                <a:gd name="T81" fmla="*/ 1097 h 1693"/>
                <a:gd name="T82" fmla="*/ 502 w 922"/>
                <a:gd name="T83" fmla="*/ 1148 h 1693"/>
                <a:gd name="T84" fmla="*/ 486 w 922"/>
                <a:gd name="T85" fmla="*/ 1144 h 1693"/>
                <a:gd name="T86" fmla="*/ 460 w 922"/>
                <a:gd name="T87" fmla="*/ 1144 h 1693"/>
                <a:gd name="T88" fmla="*/ 430 w 922"/>
                <a:gd name="T89" fmla="*/ 1122 h 1693"/>
                <a:gd name="T90" fmla="*/ 290 w 922"/>
                <a:gd name="T91" fmla="*/ 849 h 1693"/>
                <a:gd name="T92" fmla="*/ 213 w 922"/>
                <a:gd name="T93" fmla="*/ 512 h 1693"/>
                <a:gd name="T94" fmla="*/ 188 w 922"/>
                <a:gd name="T95" fmla="*/ 414 h 1693"/>
                <a:gd name="T96" fmla="*/ 209 w 922"/>
                <a:gd name="T97" fmla="*/ 308 h 1693"/>
                <a:gd name="T98" fmla="*/ 188 w 922"/>
                <a:gd name="T99" fmla="*/ 325 h 1693"/>
                <a:gd name="T100" fmla="*/ 171 w 922"/>
                <a:gd name="T101" fmla="*/ 320 h 1693"/>
                <a:gd name="T102" fmla="*/ 146 w 922"/>
                <a:gd name="T103" fmla="*/ 298 h 1693"/>
                <a:gd name="T104" fmla="*/ 128 w 922"/>
                <a:gd name="T105" fmla="*/ 286 h 1693"/>
                <a:gd name="T106" fmla="*/ 138 w 922"/>
                <a:gd name="T107" fmla="*/ 311 h 1693"/>
                <a:gd name="T108" fmla="*/ 107 w 922"/>
                <a:gd name="T109" fmla="*/ 282 h 1693"/>
                <a:gd name="T110" fmla="*/ 52 w 922"/>
                <a:gd name="T111" fmla="*/ 262 h 1693"/>
                <a:gd name="T112" fmla="*/ 22 w 922"/>
                <a:gd name="T113" fmla="*/ 224 h 1693"/>
                <a:gd name="T114" fmla="*/ 1 w 922"/>
                <a:gd name="T115" fmla="*/ 169 h 1693"/>
                <a:gd name="T116" fmla="*/ 8 w 922"/>
                <a:gd name="T117" fmla="*/ 134 h 1693"/>
                <a:gd name="T118" fmla="*/ 7 w 922"/>
                <a:gd name="T119" fmla="*/ 84 h 1693"/>
                <a:gd name="T120" fmla="*/ 56 w 922"/>
                <a:gd name="T121" fmla="*/ 31 h 1693"/>
                <a:gd name="T122" fmla="*/ 99 w 922"/>
                <a:gd name="T123" fmla="*/ 46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2" h="1693">
                  <a:moveTo>
                    <a:pt x="101" y="48"/>
                  </a:moveTo>
                  <a:lnTo>
                    <a:pt x="101" y="48"/>
                  </a:lnTo>
                  <a:lnTo>
                    <a:pt x="104" y="48"/>
                  </a:lnTo>
                  <a:lnTo>
                    <a:pt x="110" y="48"/>
                  </a:lnTo>
                  <a:lnTo>
                    <a:pt x="114" y="48"/>
                  </a:lnTo>
                  <a:lnTo>
                    <a:pt x="118" y="47"/>
                  </a:lnTo>
                  <a:lnTo>
                    <a:pt x="124" y="46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34" y="40"/>
                  </a:lnTo>
                  <a:lnTo>
                    <a:pt x="140" y="38"/>
                  </a:lnTo>
                  <a:lnTo>
                    <a:pt x="144" y="37"/>
                  </a:lnTo>
                  <a:lnTo>
                    <a:pt x="149" y="34"/>
                  </a:lnTo>
                  <a:lnTo>
                    <a:pt x="149" y="34"/>
                  </a:lnTo>
                  <a:lnTo>
                    <a:pt x="161" y="27"/>
                  </a:lnTo>
                  <a:lnTo>
                    <a:pt x="166" y="23"/>
                  </a:lnTo>
                  <a:lnTo>
                    <a:pt x="171" y="17"/>
                  </a:lnTo>
                  <a:lnTo>
                    <a:pt x="171" y="17"/>
                  </a:lnTo>
                  <a:lnTo>
                    <a:pt x="175" y="11"/>
                  </a:lnTo>
                  <a:lnTo>
                    <a:pt x="179" y="6"/>
                  </a:lnTo>
                  <a:lnTo>
                    <a:pt x="183" y="1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91" y="1"/>
                  </a:lnTo>
                  <a:lnTo>
                    <a:pt x="193" y="4"/>
                  </a:lnTo>
                  <a:lnTo>
                    <a:pt x="197" y="8"/>
                  </a:lnTo>
                  <a:lnTo>
                    <a:pt x="199" y="13"/>
                  </a:lnTo>
                  <a:lnTo>
                    <a:pt x="199" y="16"/>
                  </a:lnTo>
                  <a:lnTo>
                    <a:pt x="199" y="16"/>
                  </a:lnTo>
                  <a:lnTo>
                    <a:pt x="199" y="17"/>
                  </a:lnTo>
                  <a:lnTo>
                    <a:pt x="203" y="17"/>
                  </a:lnTo>
                  <a:lnTo>
                    <a:pt x="210" y="16"/>
                  </a:lnTo>
                  <a:lnTo>
                    <a:pt x="226" y="13"/>
                  </a:lnTo>
                  <a:lnTo>
                    <a:pt x="226" y="13"/>
                  </a:lnTo>
                  <a:lnTo>
                    <a:pt x="228" y="12"/>
                  </a:lnTo>
                  <a:lnTo>
                    <a:pt x="229" y="10"/>
                  </a:lnTo>
                  <a:lnTo>
                    <a:pt x="231" y="10"/>
                  </a:lnTo>
                  <a:lnTo>
                    <a:pt x="234" y="13"/>
                  </a:lnTo>
                  <a:lnTo>
                    <a:pt x="234" y="13"/>
                  </a:lnTo>
                  <a:lnTo>
                    <a:pt x="239" y="18"/>
                  </a:lnTo>
                  <a:lnTo>
                    <a:pt x="243" y="24"/>
                  </a:lnTo>
                  <a:lnTo>
                    <a:pt x="246" y="28"/>
                  </a:lnTo>
                  <a:lnTo>
                    <a:pt x="249" y="30"/>
                  </a:lnTo>
                  <a:lnTo>
                    <a:pt x="251" y="30"/>
                  </a:lnTo>
                  <a:lnTo>
                    <a:pt x="251" y="30"/>
                  </a:lnTo>
                  <a:lnTo>
                    <a:pt x="263" y="30"/>
                  </a:lnTo>
                  <a:lnTo>
                    <a:pt x="269" y="29"/>
                  </a:lnTo>
                  <a:lnTo>
                    <a:pt x="271" y="28"/>
                  </a:lnTo>
                  <a:lnTo>
                    <a:pt x="273" y="26"/>
                  </a:lnTo>
                  <a:lnTo>
                    <a:pt x="273" y="26"/>
                  </a:lnTo>
                  <a:lnTo>
                    <a:pt x="275" y="24"/>
                  </a:lnTo>
                  <a:lnTo>
                    <a:pt x="279" y="23"/>
                  </a:lnTo>
                  <a:lnTo>
                    <a:pt x="288" y="23"/>
                  </a:lnTo>
                  <a:lnTo>
                    <a:pt x="297" y="25"/>
                  </a:lnTo>
                  <a:lnTo>
                    <a:pt x="303" y="26"/>
                  </a:lnTo>
                  <a:lnTo>
                    <a:pt x="303" y="26"/>
                  </a:lnTo>
                  <a:lnTo>
                    <a:pt x="306" y="27"/>
                  </a:lnTo>
                  <a:lnTo>
                    <a:pt x="310" y="30"/>
                  </a:lnTo>
                  <a:lnTo>
                    <a:pt x="312" y="32"/>
                  </a:lnTo>
                  <a:lnTo>
                    <a:pt x="314" y="34"/>
                  </a:lnTo>
                  <a:lnTo>
                    <a:pt x="315" y="39"/>
                  </a:lnTo>
                  <a:lnTo>
                    <a:pt x="315" y="43"/>
                  </a:lnTo>
                  <a:lnTo>
                    <a:pt x="315" y="43"/>
                  </a:lnTo>
                  <a:lnTo>
                    <a:pt x="315" y="50"/>
                  </a:lnTo>
                  <a:lnTo>
                    <a:pt x="316" y="56"/>
                  </a:lnTo>
                  <a:lnTo>
                    <a:pt x="316" y="60"/>
                  </a:lnTo>
                  <a:lnTo>
                    <a:pt x="315" y="69"/>
                  </a:lnTo>
                  <a:lnTo>
                    <a:pt x="315" y="69"/>
                  </a:lnTo>
                  <a:lnTo>
                    <a:pt x="313" y="80"/>
                  </a:lnTo>
                  <a:lnTo>
                    <a:pt x="312" y="87"/>
                  </a:lnTo>
                  <a:lnTo>
                    <a:pt x="312" y="93"/>
                  </a:lnTo>
                  <a:lnTo>
                    <a:pt x="313" y="100"/>
                  </a:lnTo>
                  <a:lnTo>
                    <a:pt x="315" y="107"/>
                  </a:lnTo>
                  <a:lnTo>
                    <a:pt x="319" y="116"/>
                  </a:lnTo>
                  <a:lnTo>
                    <a:pt x="324" y="124"/>
                  </a:lnTo>
                  <a:lnTo>
                    <a:pt x="324" y="124"/>
                  </a:lnTo>
                  <a:lnTo>
                    <a:pt x="328" y="128"/>
                  </a:lnTo>
                  <a:lnTo>
                    <a:pt x="333" y="133"/>
                  </a:lnTo>
                  <a:lnTo>
                    <a:pt x="341" y="138"/>
                  </a:lnTo>
                  <a:lnTo>
                    <a:pt x="348" y="142"/>
                  </a:lnTo>
                  <a:lnTo>
                    <a:pt x="366" y="150"/>
                  </a:lnTo>
                  <a:lnTo>
                    <a:pt x="386" y="157"/>
                  </a:lnTo>
                  <a:lnTo>
                    <a:pt x="420" y="167"/>
                  </a:lnTo>
                  <a:lnTo>
                    <a:pt x="435" y="171"/>
                  </a:lnTo>
                  <a:lnTo>
                    <a:pt x="435" y="171"/>
                  </a:lnTo>
                  <a:lnTo>
                    <a:pt x="459" y="183"/>
                  </a:lnTo>
                  <a:lnTo>
                    <a:pt x="483" y="197"/>
                  </a:lnTo>
                  <a:lnTo>
                    <a:pt x="513" y="213"/>
                  </a:lnTo>
                  <a:lnTo>
                    <a:pt x="543" y="231"/>
                  </a:lnTo>
                  <a:lnTo>
                    <a:pt x="557" y="240"/>
                  </a:lnTo>
                  <a:lnTo>
                    <a:pt x="571" y="250"/>
                  </a:lnTo>
                  <a:lnTo>
                    <a:pt x="582" y="260"/>
                  </a:lnTo>
                  <a:lnTo>
                    <a:pt x="592" y="269"/>
                  </a:lnTo>
                  <a:lnTo>
                    <a:pt x="600" y="278"/>
                  </a:lnTo>
                  <a:lnTo>
                    <a:pt x="605" y="286"/>
                  </a:lnTo>
                  <a:lnTo>
                    <a:pt x="605" y="286"/>
                  </a:lnTo>
                  <a:lnTo>
                    <a:pt x="661" y="415"/>
                  </a:lnTo>
                  <a:lnTo>
                    <a:pt x="697" y="493"/>
                  </a:lnTo>
                  <a:lnTo>
                    <a:pt x="724" y="551"/>
                  </a:lnTo>
                  <a:lnTo>
                    <a:pt x="724" y="551"/>
                  </a:lnTo>
                  <a:lnTo>
                    <a:pt x="736" y="571"/>
                  </a:lnTo>
                  <a:lnTo>
                    <a:pt x="750" y="592"/>
                  </a:lnTo>
                  <a:lnTo>
                    <a:pt x="767" y="615"/>
                  </a:lnTo>
                  <a:lnTo>
                    <a:pt x="783" y="636"/>
                  </a:lnTo>
                  <a:lnTo>
                    <a:pt x="813" y="672"/>
                  </a:lnTo>
                  <a:lnTo>
                    <a:pt x="824" y="686"/>
                  </a:lnTo>
                  <a:lnTo>
                    <a:pt x="830" y="696"/>
                  </a:lnTo>
                  <a:lnTo>
                    <a:pt x="830" y="696"/>
                  </a:lnTo>
                  <a:lnTo>
                    <a:pt x="838" y="707"/>
                  </a:lnTo>
                  <a:lnTo>
                    <a:pt x="851" y="726"/>
                  </a:lnTo>
                  <a:lnTo>
                    <a:pt x="884" y="774"/>
                  </a:lnTo>
                  <a:lnTo>
                    <a:pt x="901" y="799"/>
                  </a:lnTo>
                  <a:lnTo>
                    <a:pt x="913" y="823"/>
                  </a:lnTo>
                  <a:lnTo>
                    <a:pt x="918" y="833"/>
                  </a:lnTo>
                  <a:lnTo>
                    <a:pt x="921" y="842"/>
                  </a:lnTo>
                  <a:lnTo>
                    <a:pt x="922" y="849"/>
                  </a:lnTo>
                  <a:lnTo>
                    <a:pt x="922" y="853"/>
                  </a:lnTo>
                  <a:lnTo>
                    <a:pt x="921" y="855"/>
                  </a:lnTo>
                  <a:lnTo>
                    <a:pt x="921" y="855"/>
                  </a:lnTo>
                  <a:lnTo>
                    <a:pt x="919" y="858"/>
                  </a:lnTo>
                  <a:lnTo>
                    <a:pt x="916" y="861"/>
                  </a:lnTo>
                  <a:lnTo>
                    <a:pt x="912" y="863"/>
                  </a:lnTo>
                  <a:lnTo>
                    <a:pt x="908" y="864"/>
                  </a:lnTo>
                  <a:lnTo>
                    <a:pt x="901" y="864"/>
                  </a:lnTo>
                  <a:lnTo>
                    <a:pt x="892" y="862"/>
                  </a:lnTo>
                  <a:lnTo>
                    <a:pt x="877" y="858"/>
                  </a:lnTo>
                  <a:lnTo>
                    <a:pt x="872" y="857"/>
                  </a:lnTo>
                  <a:lnTo>
                    <a:pt x="870" y="857"/>
                  </a:lnTo>
                  <a:lnTo>
                    <a:pt x="869" y="858"/>
                  </a:lnTo>
                  <a:lnTo>
                    <a:pt x="869" y="858"/>
                  </a:lnTo>
                  <a:lnTo>
                    <a:pt x="868" y="861"/>
                  </a:lnTo>
                  <a:lnTo>
                    <a:pt x="868" y="869"/>
                  </a:lnTo>
                  <a:lnTo>
                    <a:pt x="870" y="895"/>
                  </a:lnTo>
                  <a:lnTo>
                    <a:pt x="877" y="975"/>
                  </a:lnTo>
                  <a:lnTo>
                    <a:pt x="886" y="1064"/>
                  </a:lnTo>
                  <a:lnTo>
                    <a:pt x="889" y="1101"/>
                  </a:lnTo>
                  <a:lnTo>
                    <a:pt x="890" y="1127"/>
                  </a:lnTo>
                  <a:lnTo>
                    <a:pt x="890" y="1127"/>
                  </a:lnTo>
                  <a:lnTo>
                    <a:pt x="890" y="1160"/>
                  </a:lnTo>
                  <a:lnTo>
                    <a:pt x="890" y="1171"/>
                  </a:lnTo>
                  <a:lnTo>
                    <a:pt x="889" y="1182"/>
                  </a:lnTo>
                  <a:lnTo>
                    <a:pt x="887" y="1192"/>
                  </a:lnTo>
                  <a:lnTo>
                    <a:pt x="884" y="1200"/>
                  </a:lnTo>
                  <a:lnTo>
                    <a:pt x="879" y="1209"/>
                  </a:lnTo>
                  <a:lnTo>
                    <a:pt x="873" y="1216"/>
                  </a:lnTo>
                  <a:lnTo>
                    <a:pt x="873" y="1216"/>
                  </a:lnTo>
                  <a:lnTo>
                    <a:pt x="860" y="1232"/>
                  </a:lnTo>
                  <a:lnTo>
                    <a:pt x="839" y="1263"/>
                  </a:lnTo>
                  <a:lnTo>
                    <a:pt x="784" y="1344"/>
                  </a:lnTo>
                  <a:lnTo>
                    <a:pt x="730" y="1421"/>
                  </a:lnTo>
                  <a:lnTo>
                    <a:pt x="707" y="1455"/>
                  </a:lnTo>
                  <a:lnTo>
                    <a:pt x="707" y="1455"/>
                  </a:lnTo>
                  <a:lnTo>
                    <a:pt x="704" y="1455"/>
                  </a:lnTo>
                  <a:lnTo>
                    <a:pt x="696" y="1455"/>
                  </a:lnTo>
                  <a:lnTo>
                    <a:pt x="689" y="1456"/>
                  </a:lnTo>
                  <a:lnTo>
                    <a:pt x="687" y="1456"/>
                  </a:lnTo>
                  <a:lnTo>
                    <a:pt x="686" y="1455"/>
                  </a:lnTo>
                  <a:lnTo>
                    <a:pt x="686" y="1455"/>
                  </a:lnTo>
                  <a:lnTo>
                    <a:pt x="685" y="1455"/>
                  </a:lnTo>
                  <a:lnTo>
                    <a:pt x="684" y="1457"/>
                  </a:lnTo>
                  <a:lnTo>
                    <a:pt x="681" y="1463"/>
                  </a:lnTo>
                  <a:lnTo>
                    <a:pt x="677" y="1472"/>
                  </a:lnTo>
                  <a:lnTo>
                    <a:pt x="677" y="1472"/>
                  </a:lnTo>
                  <a:lnTo>
                    <a:pt x="714" y="1483"/>
                  </a:lnTo>
                  <a:lnTo>
                    <a:pt x="746" y="1489"/>
                  </a:lnTo>
                  <a:lnTo>
                    <a:pt x="760" y="1492"/>
                  </a:lnTo>
                  <a:lnTo>
                    <a:pt x="771" y="1494"/>
                  </a:lnTo>
                  <a:lnTo>
                    <a:pt x="771" y="1494"/>
                  </a:lnTo>
                  <a:lnTo>
                    <a:pt x="791" y="1494"/>
                  </a:lnTo>
                  <a:lnTo>
                    <a:pt x="811" y="1491"/>
                  </a:lnTo>
                  <a:lnTo>
                    <a:pt x="827" y="1491"/>
                  </a:lnTo>
                  <a:lnTo>
                    <a:pt x="833" y="1492"/>
                  </a:lnTo>
                  <a:lnTo>
                    <a:pt x="835" y="1494"/>
                  </a:lnTo>
                  <a:lnTo>
                    <a:pt x="835" y="1494"/>
                  </a:lnTo>
                  <a:lnTo>
                    <a:pt x="837" y="1500"/>
                  </a:lnTo>
                  <a:lnTo>
                    <a:pt x="839" y="1511"/>
                  </a:lnTo>
                  <a:lnTo>
                    <a:pt x="840" y="1521"/>
                  </a:lnTo>
                  <a:lnTo>
                    <a:pt x="839" y="1524"/>
                  </a:lnTo>
                  <a:lnTo>
                    <a:pt x="839" y="1528"/>
                  </a:lnTo>
                  <a:lnTo>
                    <a:pt x="839" y="1528"/>
                  </a:lnTo>
                  <a:lnTo>
                    <a:pt x="838" y="1533"/>
                  </a:lnTo>
                  <a:lnTo>
                    <a:pt x="838" y="1542"/>
                  </a:lnTo>
                  <a:lnTo>
                    <a:pt x="837" y="1545"/>
                  </a:lnTo>
                  <a:lnTo>
                    <a:pt x="836" y="1549"/>
                  </a:lnTo>
                  <a:lnTo>
                    <a:pt x="834" y="1551"/>
                  </a:lnTo>
                  <a:lnTo>
                    <a:pt x="830" y="1553"/>
                  </a:lnTo>
                  <a:lnTo>
                    <a:pt x="830" y="1553"/>
                  </a:lnTo>
                  <a:lnTo>
                    <a:pt x="827" y="1554"/>
                  </a:lnTo>
                  <a:lnTo>
                    <a:pt x="824" y="1556"/>
                  </a:lnTo>
                  <a:lnTo>
                    <a:pt x="819" y="1561"/>
                  </a:lnTo>
                  <a:lnTo>
                    <a:pt x="816" y="1563"/>
                  </a:lnTo>
                  <a:lnTo>
                    <a:pt x="811" y="1565"/>
                  </a:lnTo>
                  <a:lnTo>
                    <a:pt x="807" y="1566"/>
                  </a:lnTo>
                  <a:lnTo>
                    <a:pt x="801" y="1566"/>
                  </a:lnTo>
                  <a:lnTo>
                    <a:pt x="801" y="1566"/>
                  </a:lnTo>
                  <a:lnTo>
                    <a:pt x="767" y="1566"/>
                  </a:lnTo>
                  <a:lnTo>
                    <a:pt x="711" y="1568"/>
                  </a:lnTo>
                  <a:lnTo>
                    <a:pt x="635" y="1570"/>
                  </a:lnTo>
                  <a:lnTo>
                    <a:pt x="622" y="1583"/>
                  </a:lnTo>
                  <a:lnTo>
                    <a:pt x="622" y="1583"/>
                  </a:lnTo>
                  <a:lnTo>
                    <a:pt x="627" y="1591"/>
                  </a:lnTo>
                  <a:lnTo>
                    <a:pt x="641" y="1608"/>
                  </a:lnTo>
                  <a:lnTo>
                    <a:pt x="658" y="1627"/>
                  </a:lnTo>
                  <a:lnTo>
                    <a:pt x="667" y="1634"/>
                  </a:lnTo>
                  <a:lnTo>
                    <a:pt x="673" y="1639"/>
                  </a:lnTo>
                  <a:lnTo>
                    <a:pt x="673" y="1639"/>
                  </a:lnTo>
                  <a:lnTo>
                    <a:pt x="685" y="1643"/>
                  </a:lnTo>
                  <a:lnTo>
                    <a:pt x="695" y="1647"/>
                  </a:lnTo>
                  <a:lnTo>
                    <a:pt x="700" y="1648"/>
                  </a:lnTo>
                  <a:lnTo>
                    <a:pt x="703" y="1650"/>
                  </a:lnTo>
                  <a:lnTo>
                    <a:pt x="705" y="1652"/>
                  </a:lnTo>
                  <a:lnTo>
                    <a:pt x="706" y="1656"/>
                  </a:lnTo>
                  <a:lnTo>
                    <a:pt x="706" y="1656"/>
                  </a:lnTo>
                  <a:lnTo>
                    <a:pt x="706" y="1660"/>
                  </a:lnTo>
                  <a:lnTo>
                    <a:pt x="704" y="1664"/>
                  </a:lnTo>
                  <a:lnTo>
                    <a:pt x="698" y="1675"/>
                  </a:lnTo>
                  <a:lnTo>
                    <a:pt x="692" y="1686"/>
                  </a:lnTo>
                  <a:lnTo>
                    <a:pt x="688" y="1692"/>
                  </a:lnTo>
                  <a:lnTo>
                    <a:pt x="688" y="1692"/>
                  </a:lnTo>
                  <a:lnTo>
                    <a:pt x="686" y="1693"/>
                  </a:lnTo>
                  <a:lnTo>
                    <a:pt x="681" y="1693"/>
                  </a:lnTo>
                  <a:lnTo>
                    <a:pt x="664" y="1692"/>
                  </a:lnTo>
                  <a:lnTo>
                    <a:pt x="612" y="1688"/>
                  </a:lnTo>
                  <a:lnTo>
                    <a:pt x="556" y="1681"/>
                  </a:lnTo>
                  <a:lnTo>
                    <a:pt x="520" y="1677"/>
                  </a:lnTo>
                  <a:lnTo>
                    <a:pt x="520" y="1677"/>
                  </a:lnTo>
                  <a:lnTo>
                    <a:pt x="494" y="1674"/>
                  </a:lnTo>
                  <a:lnTo>
                    <a:pt x="482" y="1673"/>
                  </a:lnTo>
                  <a:lnTo>
                    <a:pt x="469" y="1668"/>
                  </a:lnTo>
                  <a:lnTo>
                    <a:pt x="469" y="1668"/>
                  </a:lnTo>
                  <a:lnTo>
                    <a:pt x="461" y="1666"/>
                  </a:lnTo>
                  <a:lnTo>
                    <a:pt x="455" y="1665"/>
                  </a:lnTo>
                  <a:lnTo>
                    <a:pt x="445" y="1664"/>
                  </a:lnTo>
                  <a:lnTo>
                    <a:pt x="442" y="1663"/>
                  </a:lnTo>
                  <a:lnTo>
                    <a:pt x="440" y="1662"/>
                  </a:lnTo>
                  <a:lnTo>
                    <a:pt x="438" y="1660"/>
                  </a:lnTo>
                  <a:lnTo>
                    <a:pt x="436" y="1656"/>
                  </a:lnTo>
                  <a:lnTo>
                    <a:pt x="436" y="1656"/>
                  </a:lnTo>
                  <a:lnTo>
                    <a:pt x="435" y="1650"/>
                  </a:lnTo>
                  <a:lnTo>
                    <a:pt x="435" y="1643"/>
                  </a:lnTo>
                  <a:lnTo>
                    <a:pt x="438" y="1626"/>
                  </a:lnTo>
                  <a:lnTo>
                    <a:pt x="441" y="1612"/>
                  </a:lnTo>
                  <a:lnTo>
                    <a:pt x="442" y="1606"/>
                  </a:lnTo>
                  <a:lnTo>
                    <a:pt x="423" y="1597"/>
                  </a:lnTo>
                  <a:lnTo>
                    <a:pt x="423" y="1597"/>
                  </a:lnTo>
                  <a:lnTo>
                    <a:pt x="439" y="1546"/>
                  </a:lnTo>
                  <a:lnTo>
                    <a:pt x="460" y="1476"/>
                  </a:lnTo>
                  <a:lnTo>
                    <a:pt x="460" y="1476"/>
                  </a:lnTo>
                  <a:lnTo>
                    <a:pt x="469" y="1448"/>
                  </a:lnTo>
                  <a:lnTo>
                    <a:pt x="482" y="1406"/>
                  </a:lnTo>
                  <a:lnTo>
                    <a:pt x="491" y="1383"/>
                  </a:lnTo>
                  <a:lnTo>
                    <a:pt x="501" y="1359"/>
                  </a:lnTo>
                  <a:lnTo>
                    <a:pt x="512" y="1336"/>
                  </a:lnTo>
                  <a:lnTo>
                    <a:pt x="524" y="1314"/>
                  </a:lnTo>
                  <a:lnTo>
                    <a:pt x="524" y="1314"/>
                  </a:lnTo>
                  <a:lnTo>
                    <a:pt x="564" y="1247"/>
                  </a:lnTo>
                  <a:lnTo>
                    <a:pt x="576" y="1228"/>
                  </a:lnTo>
                  <a:lnTo>
                    <a:pt x="579" y="1221"/>
                  </a:lnTo>
                  <a:lnTo>
                    <a:pt x="579" y="1221"/>
                  </a:lnTo>
                  <a:lnTo>
                    <a:pt x="584" y="1206"/>
                  </a:lnTo>
                  <a:lnTo>
                    <a:pt x="587" y="1189"/>
                  </a:lnTo>
                  <a:lnTo>
                    <a:pt x="590" y="1168"/>
                  </a:lnTo>
                  <a:lnTo>
                    <a:pt x="591" y="1157"/>
                  </a:lnTo>
                  <a:lnTo>
                    <a:pt x="592" y="1145"/>
                  </a:lnTo>
                  <a:lnTo>
                    <a:pt x="592" y="1133"/>
                  </a:lnTo>
                  <a:lnTo>
                    <a:pt x="591" y="1120"/>
                  </a:lnTo>
                  <a:lnTo>
                    <a:pt x="589" y="1107"/>
                  </a:lnTo>
                  <a:lnTo>
                    <a:pt x="586" y="1095"/>
                  </a:lnTo>
                  <a:lnTo>
                    <a:pt x="581" y="1083"/>
                  </a:lnTo>
                  <a:lnTo>
                    <a:pt x="575" y="1071"/>
                  </a:lnTo>
                  <a:lnTo>
                    <a:pt x="575" y="1071"/>
                  </a:lnTo>
                  <a:lnTo>
                    <a:pt x="562" y="1048"/>
                  </a:lnTo>
                  <a:lnTo>
                    <a:pt x="549" y="1024"/>
                  </a:lnTo>
                  <a:lnTo>
                    <a:pt x="528" y="981"/>
                  </a:lnTo>
                  <a:lnTo>
                    <a:pt x="513" y="947"/>
                  </a:lnTo>
                  <a:lnTo>
                    <a:pt x="507" y="930"/>
                  </a:lnTo>
                  <a:lnTo>
                    <a:pt x="490" y="871"/>
                  </a:lnTo>
                  <a:lnTo>
                    <a:pt x="490" y="871"/>
                  </a:lnTo>
                  <a:lnTo>
                    <a:pt x="485" y="872"/>
                  </a:lnTo>
                  <a:lnTo>
                    <a:pt x="474" y="873"/>
                  </a:lnTo>
                  <a:lnTo>
                    <a:pt x="469" y="873"/>
                  </a:lnTo>
                  <a:lnTo>
                    <a:pt x="463" y="872"/>
                  </a:lnTo>
                  <a:lnTo>
                    <a:pt x="459" y="869"/>
                  </a:lnTo>
                  <a:lnTo>
                    <a:pt x="458" y="867"/>
                  </a:lnTo>
                  <a:lnTo>
                    <a:pt x="457" y="865"/>
                  </a:lnTo>
                  <a:lnTo>
                    <a:pt x="457" y="865"/>
                  </a:lnTo>
                  <a:lnTo>
                    <a:pt x="451" y="823"/>
                  </a:lnTo>
                  <a:lnTo>
                    <a:pt x="447" y="790"/>
                  </a:lnTo>
                  <a:lnTo>
                    <a:pt x="445" y="757"/>
                  </a:lnTo>
                  <a:lnTo>
                    <a:pt x="445" y="757"/>
                  </a:lnTo>
                  <a:lnTo>
                    <a:pt x="444" y="747"/>
                  </a:lnTo>
                  <a:lnTo>
                    <a:pt x="443" y="736"/>
                  </a:lnTo>
                  <a:lnTo>
                    <a:pt x="440" y="726"/>
                  </a:lnTo>
                  <a:lnTo>
                    <a:pt x="437" y="715"/>
                  </a:lnTo>
                  <a:lnTo>
                    <a:pt x="428" y="694"/>
                  </a:lnTo>
                  <a:lnTo>
                    <a:pt x="419" y="674"/>
                  </a:lnTo>
                  <a:lnTo>
                    <a:pt x="409" y="657"/>
                  </a:lnTo>
                  <a:lnTo>
                    <a:pt x="400" y="643"/>
                  </a:lnTo>
                  <a:lnTo>
                    <a:pt x="392" y="632"/>
                  </a:lnTo>
                  <a:lnTo>
                    <a:pt x="392" y="632"/>
                  </a:lnTo>
                  <a:lnTo>
                    <a:pt x="393" y="693"/>
                  </a:lnTo>
                  <a:lnTo>
                    <a:pt x="395" y="736"/>
                  </a:lnTo>
                  <a:lnTo>
                    <a:pt x="396" y="760"/>
                  </a:lnTo>
                  <a:lnTo>
                    <a:pt x="396" y="760"/>
                  </a:lnTo>
                  <a:lnTo>
                    <a:pt x="413" y="802"/>
                  </a:lnTo>
                  <a:lnTo>
                    <a:pt x="451" y="889"/>
                  </a:lnTo>
                  <a:lnTo>
                    <a:pt x="503" y="1013"/>
                  </a:lnTo>
                  <a:lnTo>
                    <a:pt x="492" y="1018"/>
                  </a:lnTo>
                  <a:lnTo>
                    <a:pt x="492" y="1018"/>
                  </a:lnTo>
                  <a:lnTo>
                    <a:pt x="498" y="1027"/>
                  </a:lnTo>
                  <a:lnTo>
                    <a:pt x="511" y="1049"/>
                  </a:lnTo>
                  <a:lnTo>
                    <a:pt x="518" y="1061"/>
                  </a:lnTo>
                  <a:lnTo>
                    <a:pt x="522" y="1071"/>
                  </a:lnTo>
                  <a:lnTo>
                    <a:pt x="525" y="1080"/>
                  </a:lnTo>
                  <a:lnTo>
                    <a:pt x="525" y="1082"/>
                  </a:lnTo>
                  <a:lnTo>
                    <a:pt x="524" y="1084"/>
                  </a:lnTo>
                  <a:lnTo>
                    <a:pt x="524" y="1084"/>
                  </a:lnTo>
                  <a:lnTo>
                    <a:pt x="520" y="1087"/>
                  </a:lnTo>
                  <a:lnTo>
                    <a:pt x="515" y="1088"/>
                  </a:lnTo>
                  <a:lnTo>
                    <a:pt x="512" y="1087"/>
                  </a:lnTo>
                  <a:lnTo>
                    <a:pt x="507" y="1084"/>
                  </a:lnTo>
                  <a:lnTo>
                    <a:pt x="507" y="1084"/>
                  </a:lnTo>
                  <a:lnTo>
                    <a:pt x="498" y="1075"/>
                  </a:lnTo>
                  <a:lnTo>
                    <a:pt x="489" y="1065"/>
                  </a:lnTo>
                  <a:lnTo>
                    <a:pt x="477" y="1050"/>
                  </a:lnTo>
                  <a:lnTo>
                    <a:pt x="481" y="1097"/>
                  </a:lnTo>
                  <a:lnTo>
                    <a:pt x="481" y="1097"/>
                  </a:lnTo>
                  <a:lnTo>
                    <a:pt x="494" y="1115"/>
                  </a:lnTo>
                  <a:lnTo>
                    <a:pt x="504" y="1130"/>
                  </a:lnTo>
                  <a:lnTo>
                    <a:pt x="506" y="1135"/>
                  </a:lnTo>
                  <a:lnTo>
                    <a:pt x="507" y="1139"/>
                  </a:lnTo>
                  <a:lnTo>
                    <a:pt x="507" y="1139"/>
                  </a:lnTo>
                  <a:lnTo>
                    <a:pt x="506" y="1144"/>
                  </a:lnTo>
                  <a:lnTo>
                    <a:pt x="505" y="1147"/>
                  </a:lnTo>
                  <a:lnTo>
                    <a:pt x="502" y="1148"/>
                  </a:lnTo>
                  <a:lnTo>
                    <a:pt x="498" y="1148"/>
                  </a:lnTo>
                  <a:lnTo>
                    <a:pt x="498" y="1148"/>
                  </a:lnTo>
                  <a:lnTo>
                    <a:pt x="493" y="1146"/>
                  </a:lnTo>
                  <a:lnTo>
                    <a:pt x="488" y="1144"/>
                  </a:lnTo>
                  <a:lnTo>
                    <a:pt x="481" y="1139"/>
                  </a:lnTo>
                  <a:lnTo>
                    <a:pt x="481" y="1139"/>
                  </a:lnTo>
                  <a:lnTo>
                    <a:pt x="482" y="1141"/>
                  </a:lnTo>
                  <a:lnTo>
                    <a:pt x="486" y="1144"/>
                  </a:lnTo>
                  <a:lnTo>
                    <a:pt x="486" y="1145"/>
                  </a:lnTo>
                  <a:lnTo>
                    <a:pt x="486" y="1146"/>
                  </a:lnTo>
                  <a:lnTo>
                    <a:pt x="485" y="1147"/>
                  </a:lnTo>
                  <a:lnTo>
                    <a:pt x="481" y="1148"/>
                  </a:lnTo>
                  <a:lnTo>
                    <a:pt x="481" y="1148"/>
                  </a:lnTo>
                  <a:lnTo>
                    <a:pt x="474" y="1148"/>
                  </a:lnTo>
                  <a:lnTo>
                    <a:pt x="466" y="1147"/>
                  </a:lnTo>
                  <a:lnTo>
                    <a:pt x="460" y="1144"/>
                  </a:lnTo>
                  <a:lnTo>
                    <a:pt x="456" y="1139"/>
                  </a:lnTo>
                  <a:lnTo>
                    <a:pt x="456" y="1139"/>
                  </a:lnTo>
                  <a:lnTo>
                    <a:pt x="443" y="1122"/>
                  </a:lnTo>
                  <a:lnTo>
                    <a:pt x="443" y="1122"/>
                  </a:lnTo>
                  <a:lnTo>
                    <a:pt x="439" y="1123"/>
                  </a:lnTo>
                  <a:lnTo>
                    <a:pt x="435" y="1123"/>
                  </a:lnTo>
                  <a:lnTo>
                    <a:pt x="430" y="1122"/>
                  </a:lnTo>
                  <a:lnTo>
                    <a:pt x="430" y="1122"/>
                  </a:lnTo>
                  <a:lnTo>
                    <a:pt x="423" y="1118"/>
                  </a:lnTo>
                  <a:lnTo>
                    <a:pt x="413" y="1110"/>
                  </a:lnTo>
                  <a:lnTo>
                    <a:pt x="413" y="1110"/>
                  </a:lnTo>
                  <a:lnTo>
                    <a:pt x="395" y="1089"/>
                  </a:lnTo>
                  <a:lnTo>
                    <a:pt x="383" y="1075"/>
                  </a:lnTo>
                  <a:lnTo>
                    <a:pt x="366" y="1084"/>
                  </a:lnTo>
                  <a:lnTo>
                    <a:pt x="366" y="1084"/>
                  </a:lnTo>
                  <a:lnTo>
                    <a:pt x="290" y="849"/>
                  </a:lnTo>
                  <a:lnTo>
                    <a:pt x="290" y="849"/>
                  </a:lnTo>
                  <a:lnTo>
                    <a:pt x="280" y="818"/>
                  </a:lnTo>
                  <a:lnTo>
                    <a:pt x="271" y="786"/>
                  </a:lnTo>
                  <a:lnTo>
                    <a:pt x="263" y="761"/>
                  </a:lnTo>
                  <a:lnTo>
                    <a:pt x="260" y="747"/>
                  </a:lnTo>
                  <a:lnTo>
                    <a:pt x="260" y="747"/>
                  </a:lnTo>
                  <a:lnTo>
                    <a:pt x="240" y="646"/>
                  </a:lnTo>
                  <a:lnTo>
                    <a:pt x="213" y="512"/>
                  </a:lnTo>
                  <a:lnTo>
                    <a:pt x="213" y="512"/>
                  </a:lnTo>
                  <a:lnTo>
                    <a:pt x="209" y="493"/>
                  </a:lnTo>
                  <a:lnTo>
                    <a:pt x="205" y="476"/>
                  </a:lnTo>
                  <a:lnTo>
                    <a:pt x="196" y="448"/>
                  </a:lnTo>
                  <a:lnTo>
                    <a:pt x="189" y="427"/>
                  </a:lnTo>
                  <a:lnTo>
                    <a:pt x="188" y="419"/>
                  </a:lnTo>
                  <a:lnTo>
                    <a:pt x="188" y="414"/>
                  </a:lnTo>
                  <a:lnTo>
                    <a:pt x="188" y="414"/>
                  </a:lnTo>
                  <a:lnTo>
                    <a:pt x="191" y="406"/>
                  </a:lnTo>
                  <a:lnTo>
                    <a:pt x="194" y="398"/>
                  </a:lnTo>
                  <a:lnTo>
                    <a:pt x="200" y="384"/>
                  </a:lnTo>
                  <a:lnTo>
                    <a:pt x="200" y="384"/>
                  </a:lnTo>
                  <a:lnTo>
                    <a:pt x="206" y="365"/>
                  </a:lnTo>
                  <a:lnTo>
                    <a:pt x="215" y="334"/>
                  </a:lnTo>
                  <a:lnTo>
                    <a:pt x="226" y="290"/>
                  </a:lnTo>
                  <a:lnTo>
                    <a:pt x="209" y="308"/>
                  </a:lnTo>
                  <a:lnTo>
                    <a:pt x="192" y="295"/>
                  </a:lnTo>
                  <a:lnTo>
                    <a:pt x="192" y="295"/>
                  </a:lnTo>
                  <a:lnTo>
                    <a:pt x="190" y="312"/>
                  </a:lnTo>
                  <a:lnTo>
                    <a:pt x="189" y="322"/>
                  </a:lnTo>
                  <a:lnTo>
                    <a:pt x="188" y="325"/>
                  </a:lnTo>
                  <a:lnTo>
                    <a:pt x="188" y="326"/>
                  </a:lnTo>
                  <a:lnTo>
                    <a:pt x="188" y="325"/>
                  </a:lnTo>
                  <a:lnTo>
                    <a:pt x="188" y="325"/>
                  </a:lnTo>
                  <a:lnTo>
                    <a:pt x="184" y="318"/>
                  </a:lnTo>
                  <a:lnTo>
                    <a:pt x="179" y="310"/>
                  </a:lnTo>
                  <a:lnTo>
                    <a:pt x="171" y="299"/>
                  </a:lnTo>
                  <a:lnTo>
                    <a:pt x="171" y="299"/>
                  </a:lnTo>
                  <a:lnTo>
                    <a:pt x="173" y="311"/>
                  </a:lnTo>
                  <a:lnTo>
                    <a:pt x="173" y="318"/>
                  </a:lnTo>
                  <a:lnTo>
                    <a:pt x="172" y="320"/>
                  </a:lnTo>
                  <a:lnTo>
                    <a:pt x="171" y="320"/>
                  </a:lnTo>
                  <a:lnTo>
                    <a:pt x="171" y="320"/>
                  </a:lnTo>
                  <a:lnTo>
                    <a:pt x="167" y="318"/>
                  </a:lnTo>
                  <a:lnTo>
                    <a:pt x="165" y="315"/>
                  </a:lnTo>
                  <a:lnTo>
                    <a:pt x="163" y="312"/>
                  </a:lnTo>
                  <a:lnTo>
                    <a:pt x="158" y="308"/>
                  </a:lnTo>
                  <a:lnTo>
                    <a:pt x="158" y="308"/>
                  </a:lnTo>
                  <a:lnTo>
                    <a:pt x="151" y="303"/>
                  </a:lnTo>
                  <a:lnTo>
                    <a:pt x="146" y="298"/>
                  </a:lnTo>
                  <a:lnTo>
                    <a:pt x="142" y="294"/>
                  </a:lnTo>
                  <a:lnTo>
                    <a:pt x="137" y="290"/>
                  </a:lnTo>
                  <a:lnTo>
                    <a:pt x="137" y="290"/>
                  </a:lnTo>
                  <a:lnTo>
                    <a:pt x="133" y="288"/>
                  </a:lnTo>
                  <a:lnTo>
                    <a:pt x="131" y="286"/>
                  </a:lnTo>
                  <a:lnTo>
                    <a:pt x="129" y="285"/>
                  </a:lnTo>
                  <a:lnTo>
                    <a:pt x="128" y="286"/>
                  </a:lnTo>
                  <a:lnTo>
                    <a:pt x="128" y="286"/>
                  </a:lnTo>
                  <a:lnTo>
                    <a:pt x="128" y="287"/>
                  </a:lnTo>
                  <a:lnTo>
                    <a:pt x="129" y="290"/>
                  </a:lnTo>
                  <a:lnTo>
                    <a:pt x="133" y="298"/>
                  </a:lnTo>
                  <a:lnTo>
                    <a:pt x="141" y="308"/>
                  </a:lnTo>
                  <a:lnTo>
                    <a:pt x="141" y="308"/>
                  </a:lnTo>
                  <a:lnTo>
                    <a:pt x="141" y="309"/>
                  </a:lnTo>
                  <a:lnTo>
                    <a:pt x="139" y="311"/>
                  </a:lnTo>
                  <a:lnTo>
                    <a:pt x="138" y="311"/>
                  </a:lnTo>
                  <a:lnTo>
                    <a:pt x="137" y="311"/>
                  </a:lnTo>
                  <a:lnTo>
                    <a:pt x="134" y="310"/>
                  </a:lnTo>
                  <a:lnTo>
                    <a:pt x="132" y="308"/>
                  </a:lnTo>
                  <a:lnTo>
                    <a:pt x="132" y="308"/>
                  </a:lnTo>
                  <a:lnTo>
                    <a:pt x="123" y="295"/>
                  </a:lnTo>
                  <a:lnTo>
                    <a:pt x="116" y="288"/>
                  </a:lnTo>
                  <a:lnTo>
                    <a:pt x="107" y="282"/>
                  </a:lnTo>
                  <a:lnTo>
                    <a:pt x="107" y="282"/>
                  </a:lnTo>
                  <a:lnTo>
                    <a:pt x="100" y="279"/>
                  </a:lnTo>
                  <a:lnTo>
                    <a:pt x="94" y="277"/>
                  </a:lnTo>
                  <a:lnTo>
                    <a:pt x="79" y="273"/>
                  </a:lnTo>
                  <a:lnTo>
                    <a:pt x="65" y="269"/>
                  </a:lnTo>
                  <a:lnTo>
                    <a:pt x="60" y="267"/>
                  </a:lnTo>
                  <a:lnTo>
                    <a:pt x="56" y="265"/>
                  </a:lnTo>
                  <a:lnTo>
                    <a:pt x="56" y="265"/>
                  </a:lnTo>
                  <a:lnTo>
                    <a:pt x="52" y="262"/>
                  </a:lnTo>
                  <a:lnTo>
                    <a:pt x="48" y="257"/>
                  </a:lnTo>
                  <a:lnTo>
                    <a:pt x="42" y="247"/>
                  </a:lnTo>
                  <a:lnTo>
                    <a:pt x="35" y="235"/>
                  </a:lnTo>
                  <a:lnTo>
                    <a:pt x="30" y="226"/>
                  </a:lnTo>
                  <a:lnTo>
                    <a:pt x="30" y="226"/>
                  </a:lnTo>
                  <a:lnTo>
                    <a:pt x="27" y="224"/>
                  </a:lnTo>
                  <a:lnTo>
                    <a:pt x="25" y="223"/>
                  </a:lnTo>
                  <a:lnTo>
                    <a:pt x="22" y="224"/>
                  </a:lnTo>
                  <a:lnTo>
                    <a:pt x="18" y="224"/>
                  </a:lnTo>
                  <a:lnTo>
                    <a:pt x="15" y="222"/>
                  </a:lnTo>
                  <a:lnTo>
                    <a:pt x="12" y="218"/>
                  </a:lnTo>
                  <a:lnTo>
                    <a:pt x="9" y="20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1" y="182"/>
                  </a:lnTo>
                  <a:lnTo>
                    <a:pt x="1" y="169"/>
                  </a:lnTo>
                  <a:lnTo>
                    <a:pt x="2" y="158"/>
                  </a:lnTo>
                  <a:lnTo>
                    <a:pt x="3" y="150"/>
                  </a:lnTo>
                  <a:lnTo>
                    <a:pt x="6" y="143"/>
                  </a:lnTo>
                  <a:lnTo>
                    <a:pt x="8" y="138"/>
                  </a:lnTo>
                  <a:lnTo>
                    <a:pt x="10" y="136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8" y="134"/>
                  </a:lnTo>
                  <a:lnTo>
                    <a:pt x="6" y="129"/>
                  </a:lnTo>
                  <a:lnTo>
                    <a:pt x="3" y="123"/>
                  </a:lnTo>
                  <a:lnTo>
                    <a:pt x="1" y="116"/>
                  </a:lnTo>
                  <a:lnTo>
                    <a:pt x="0" y="107"/>
                  </a:lnTo>
                  <a:lnTo>
                    <a:pt x="0" y="97"/>
                  </a:lnTo>
                  <a:lnTo>
                    <a:pt x="1" y="93"/>
                  </a:lnTo>
                  <a:lnTo>
                    <a:pt x="3" y="88"/>
                  </a:lnTo>
                  <a:lnTo>
                    <a:pt x="7" y="84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33" y="49"/>
                  </a:lnTo>
                  <a:lnTo>
                    <a:pt x="41" y="40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50" y="32"/>
                  </a:lnTo>
                  <a:lnTo>
                    <a:pt x="56" y="31"/>
                  </a:lnTo>
                  <a:lnTo>
                    <a:pt x="67" y="30"/>
                  </a:lnTo>
                  <a:lnTo>
                    <a:pt x="78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90" y="32"/>
                  </a:lnTo>
                  <a:lnTo>
                    <a:pt x="92" y="34"/>
                  </a:lnTo>
                  <a:lnTo>
                    <a:pt x="96" y="41"/>
                  </a:lnTo>
                  <a:lnTo>
                    <a:pt x="99" y="46"/>
                  </a:lnTo>
                  <a:lnTo>
                    <a:pt x="101" y="48"/>
                  </a:lnTo>
                  <a:lnTo>
                    <a:pt x="101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643C3D05-FA2D-46F0-98DC-6920FEC14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2363" y="2406651"/>
              <a:ext cx="377825" cy="731838"/>
            </a:xfrm>
            <a:custGeom>
              <a:avLst/>
              <a:gdLst>
                <a:gd name="T0" fmla="*/ 21 w 238"/>
                <a:gd name="T1" fmla="*/ 22 h 461"/>
                <a:gd name="T2" fmla="*/ 8 w 238"/>
                <a:gd name="T3" fmla="*/ 32 h 461"/>
                <a:gd name="T4" fmla="*/ 0 w 238"/>
                <a:gd name="T5" fmla="*/ 39 h 461"/>
                <a:gd name="T6" fmla="*/ 38 w 238"/>
                <a:gd name="T7" fmla="*/ 47 h 461"/>
                <a:gd name="T8" fmla="*/ 41 w 238"/>
                <a:gd name="T9" fmla="*/ 47 h 461"/>
                <a:gd name="T10" fmla="*/ 55 w 238"/>
                <a:gd name="T11" fmla="*/ 44 h 461"/>
                <a:gd name="T12" fmla="*/ 68 w 238"/>
                <a:gd name="T13" fmla="*/ 39 h 461"/>
                <a:gd name="T14" fmla="*/ 69 w 238"/>
                <a:gd name="T15" fmla="*/ 38 h 461"/>
                <a:gd name="T16" fmla="*/ 72 w 238"/>
                <a:gd name="T17" fmla="*/ 29 h 461"/>
                <a:gd name="T18" fmla="*/ 72 w 238"/>
                <a:gd name="T19" fmla="*/ 22 h 461"/>
                <a:gd name="T20" fmla="*/ 68 w 238"/>
                <a:gd name="T21" fmla="*/ 13 h 461"/>
                <a:gd name="T22" fmla="*/ 64 w 238"/>
                <a:gd name="T23" fmla="*/ 9 h 461"/>
                <a:gd name="T24" fmla="*/ 50 w 238"/>
                <a:gd name="T25" fmla="*/ 2 h 461"/>
                <a:gd name="T26" fmla="*/ 42 w 238"/>
                <a:gd name="T27" fmla="*/ 0 h 461"/>
                <a:gd name="T28" fmla="*/ 55 w 238"/>
                <a:gd name="T29" fmla="*/ 60 h 461"/>
                <a:gd name="T30" fmla="*/ 112 w 238"/>
                <a:gd name="T31" fmla="*/ 86 h 461"/>
                <a:gd name="T32" fmla="*/ 123 w 238"/>
                <a:gd name="T33" fmla="*/ 94 h 461"/>
                <a:gd name="T34" fmla="*/ 129 w 238"/>
                <a:gd name="T35" fmla="*/ 102 h 461"/>
                <a:gd name="T36" fmla="*/ 145 w 238"/>
                <a:gd name="T37" fmla="*/ 121 h 461"/>
                <a:gd name="T38" fmla="*/ 149 w 238"/>
                <a:gd name="T39" fmla="*/ 128 h 461"/>
                <a:gd name="T40" fmla="*/ 157 w 238"/>
                <a:gd name="T41" fmla="*/ 158 h 461"/>
                <a:gd name="T42" fmla="*/ 165 w 238"/>
                <a:gd name="T43" fmla="*/ 191 h 461"/>
                <a:gd name="T44" fmla="*/ 166 w 238"/>
                <a:gd name="T45" fmla="*/ 201 h 461"/>
                <a:gd name="T46" fmla="*/ 163 w 238"/>
                <a:gd name="T47" fmla="*/ 236 h 461"/>
                <a:gd name="T48" fmla="*/ 151 w 238"/>
                <a:gd name="T49" fmla="*/ 343 h 461"/>
                <a:gd name="T50" fmla="*/ 149 w 238"/>
                <a:gd name="T51" fmla="*/ 371 h 461"/>
                <a:gd name="T52" fmla="*/ 151 w 238"/>
                <a:gd name="T53" fmla="*/ 379 h 461"/>
                <a:gd name="T54" fmla="*/ 166 w 238"/>
                <a:gd name="T55" fmla="*/ 405 h 461"/>
                <a:gd name="T56" fmla="*/ 187 w 238"/>
                <a:gd name="T57" fmla="*/ 434 h 461"/>
                <a:gd name="T58" fmla="*/ 206 w 238"/>
                <a:gd name="T59" fmla="*/ 457 h 461"/>
                <a:gd name="T60" fmla="*/ 213 w 238"/>
                <a:gd name="T61" fmla="*/ 461 h 461"/>
                <a:gd name="T62" fmla="*/ 215 w 238"/>
                <a:gd name="T63" fmla="*/ 461 h 461"/>
                <a:gd name="T64" fmla="*/ 220 w 238"/>
                <a:gd name="T65" fmla="*/ 456 h 461"/>
                <a:gd name="T66" fmla="*/ 227 w 238"/>
                <a:gd name="T67" fmla="*/ 439 h 461"/>
                <a:gd name="T68" fmla="*/ 236 w 238"/>
                <a:gd name="T69" fmla="*/ 397 h 461"/>
                <a:gd name="T70" fmla="*/ 238 w 238"/>
                <a:gd name="T71" fmla="*/ 384 h 461"/>
                <a:gd name="T72" fmla="*/ 234 w 238"/>
                <a:gd name="T73" fmla="*/ 269 h 461"/>
                <a:gd name="T74" fmla="*/ 232 w 238"/>
                <a:gd name="T75" fmla="*/ 249 h 461"/>
                <a:gd name="T76" fmla="*/ 221 w 238"/>
                <a:gd name="T77" fmla="*/ 193 h 461"/>
                <a:gd name="T78" fmla="*/ 217 w 238"/>
                <a:gd name="T79" fmla="*/ 175 h 461"/>
                <a:gd name="T80" fmla="*/ 207 w 238"/>
                <a:gd name="T81" fmla="*/ 154 h 461"/>
                <a:gd name="T82" fmla="*/ 183 w 238"/>
                <a:gd name="T83" fmla="*/ 124 h 461"/>
                <a:gd name="T84" fmla="*/ 172 w 238"/>
                <a:gd name="T85" fmla="*/ 113 h 461"/>
                <a:gd name="T86" fmla="*/ 124 w 238"/>
                <a:gd name="T87" fmla="*/ 76 h 461"/>
                <a:gd name="T88" fmla="*/ 55 w 238"/>
                <a:gd name="T89" fmla="*/ 6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" h="461">
                  <a:moveTo>
                    <a:pt x="42" y="0"/>
                  </a:moveTo>
                  <a:lnTo>
                    <a:pt x="21" y="22"/>
                  </a:lnTo>
                  <a:lnTo>
                    <a:pt x="21" y="22"/>
                  </a:lnTo>
                  <a:lnTo>
                    <a:pt x="8" y="32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6" y="43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6" y="47"/>
                  </a:lnTo>
                  <a:lnTo>
                    <a:pt x="55" y="44"/>
                  </a:lnTo>
                  <a:lnTo>
                    <a:pt x="63" y="42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9" y="38"/>
                  </a:lnTo>
                  <a:lnTo>
                    <a:pt x="70" y="34"/>
                  </a:lnTo>
                  <a:lnTo>
                    <a:pt x="72" y="29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1" y="16"/>
                  </a:lnTo>
                  <a:lnTo>
                    <a:pt x="68" y="13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57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0"/>
                  </a:lnTo>
                  <a:close/>
                  <a:moveTo>
                    <a:pt x="55" y="60"/>
                  </a:moveTo>
                  <a:lnTo>
                    <a:pt x="55" y="60"/>
                  </a:lnTo>
                  <a:lnTo>
                    <a:pt x="88" y="74"/>
                  </a:lnTo>
                  <a:lnTo>
                    <a:pt x="112" y="86"/>
                  </a:lnTo>
                  <a:lnTo>
                    <a:pt x="119" y="91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9" y="102"/>
                  </a:lnTo>
                  <a:lnTo>
                    <a:pt x="137" y="111"/>
                  </a:lnTo>
                  <a:lnTo>
                    <a:pt x="145" y="121"/>
                  </a:lnTo>
                  <a:lnTo>
                    <a:pt x="148" y="125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57" y="158"/>
                  </a:lnTo>
                  <a:lnTo>
                    <a:pt x="164" y="181"/>
                  </a:lnTo>
                  <a:lnTo>
                    <a:pt x="165" y="191"/>
                  </a:lnTo>
                  <a:lnTo>
                    <a:pt x="166" y="201"/>
                  </a:lnTo>
                  <a:lnTo>
                    <a:pt x="166" y="201"/>
                  </a:lnTo>
                  <a:lnTo>
                    <a:pt x="165" y="215"/>
                  </a:lnTo>
                  <a:lnTo>
                    <a:pt x="163" y="236"/>
                  </a:lnTo>
                  <a:lnTo>
                    <a:pt x="157" y="290"/>
                  </a:lnTo>
                  <a:lnTo>
                    <a:pt x="151" y="343"/>
                  </a:lnTo>
                  <a:lnTo>
                    <a:pt x="149" y="362"/>
                  </a:lnTo>
                  <a:lnTo>
                    <a:pt x="149" y="371"/>
                  </a:lnTo>
                  <a:lnTo>
                    <a:pt x="149" y="371"/>
                  </a:lnTo>
                  <a:lnTo>
                    <a:pt x="151" y="379"/>
                  </a:lnTo>
                  <a:lnTo>
                    <a:pt x="157" y="391"/>
                  </a:lnTo>
                  <a:lnTo>
                    <a:pt x="166" y="405"/>
                  </a:lnTo>
                  <a:lnTo>
                    <a:pt x="177" y="419"/>
                  </a:lnTo>
                  <a:lnTo>
                    <a:pt x="187" y="434"/>
                  </a:lnTo>
                  <a:lnTo>
                    <a:pt x="198" y="447"/>
                  </a:lnTo>
                  <a:lnTo>
                    <a:pt x="206" y="457"/>
                  </a:lnTo>
                  <a:lnTo>
                    <a:pt x="210" y="460"/>
                  </a:lnTo>
                  <a:lnTo>
                    <a:pt x="213" y="461"/>
                  </a:lnTo>
                  <a:lnTo>
                    <a:pt x="213" y="461"/>
                  </a:lnTo>
                  <a:lnTo>
                    <a:pt x="215" y="461"/>
                  </a:lnTo>
                  <a:lnTo>
                    <a:pt x="217" y="459"/>
                  </a:lnTo>
                  <a:lnTo>
                    <a:pt x="220" y="456"/>
                  </a:lnTo>
                  <a:lnTo>
                    <a:pt x="222" y="450"/>
                  </a:lnTo>
                  <a:lnTo>
                    <a:pt x="227" y="439"/>
                  </a:lnTo>
                  <a:lnTo>
                    <a:pt x="231" y="424"/>
                  </a:lnTo>
                  <a:lnTo>
                    <a:pt x="236" y="397"/>
                  </a:lnTo>
                  <a:lnTo>
                    <a:pt x="238" y="384"/>
                  </a:lnTo>
                  <a:lnTo>
                    <a:pt x="238" y="384"/>
                  </a:lnTo>
                  <a:lnTo>
                    <a:pt x="236" y="333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32" y="249"/>
                  </a:lnTo>
                  <a:lnTo>
                    <a:pt x="227" y="220"/>
                  </a:lnTo>
                  <a:lnTo>
                    <a:pt x="221" y="193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4" y="166"/>
                  </a:lnTo>
                  <a:lnTo>
                    <a:pt x="207" y="154"/>
                  </a:lnTo>
                  <a:lnTo>
                    <a:pt x="198" y="140"/>
                  </a:lnTo>
                  <a:lnTo>
                    <a:pt x="183" y="124"/>
                  </a:lnTo>
                  <a:lnTo>
                    <a:pt x="183" y="124"/>
                  </a:lnTo>
                  <a:lnTo>
                    <a:pt x="172" y="113"/>
                  </a:lnTo>
                  <a:lnTo>
                    <a:pt x="157" y="102"/>
                  </a:lnTo>
                  <a:lnTo>
                    <a:pt x="124" y="76"/>
                  </a:lnTo>
                  <a:lnTo>
                    <a:pt x="85" y="47"/>
                  </a:lnTo>
                  <a:lnTo>
                    <a:pt x="55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0" name="Freeform 9">
            <a:extLst>
              <a:ext uri="{FF2B5EF4-FFF2-40B4-BE49-F238E27FC236}">
                <a16:creationId xmlns:a16="http://schemas.microsoft.com/office/drawing/2014/main" id="{1498C74E-A264-49DE-9A9A-3AA0B6F04E07}"/>
              </a:ext>
            </a:extLst>
          </p:cNvPr>
          <p:cNvSpPr>
            <a:spLocks noEditPoints="1"/>
          </p:cNvSpPr>
          <p:nvPr/>
        </p:nvSpPr>
        <p:spPr bwMode="auto">
          <a:xfrm>
            <a:off x="4193457" y="3828309"/>
            <a:ext cx="1603266" cy="2560146"/>
          </a:xfrm>
          <a:custGeom>
            <a:avLst/>
            <a:gdLst>
              <a:gd name="T0" fmla="*/ 47 w 1389"/>
              <a:gd name="T1" fmla="*/ 952 h 2218"/>
              <a:gd name="T2" fmla="*/ 95 w 1389"/>
              <a:gd name="T3" fmla="*/ 1156 h 2218"/>
              <a:gd name="T4" fmla="*/ 109 w 1389"/>
              <a:gd name="T5" fmla="*/ 1252 h 2218"/>
              <a:gd name="T6" fmla="*/ 96 w 1389"/>
              <a:gd name="T7" fmla="*/ 1337 h 2218"/>
              <a:gd name="T8" fmla="*/ 118 w 1389"/>
              <a:gd name="T9" fmla="*/ 1473 h 2218"/>
              <a:gd name="T10" fmla="*/ 138 w 1389"/>
              <a:gd name="T11" fmla="*/ 1507 h 2218"/>
              <a:gd name="T12" fmla="*/ 114 w 1389"/>
              <a:gd name="T13" fmla="*/ 1617 h 2218"/>
              <a:gd name="T14" fmla="*/ 118 w 1389"/>
              <a:gd name="T15" fmla="*/ 2039 h 2218"/>
              <a:gd name="T16" fmla="*/ 23 w 1389"/>
              <a:gd name="T17" fmla="*/ 2111 h 2218"/>
              <a:gd name="T18" fmla="*/ 8 w 1389"/>
              <a:gd name="T19" fmla="*/ 2172 h 2218"/>
              <a:gd name="T20" fmla="*/ 19 w 1389"/>
              <a:gd name="T21" fmla="*/ 2200 h 2218"/>
              <a:gd name="T22" fmla="*/ 56 w 1389"/>
              <a:gd name="T23" fmla="*/ 2145 h 2218"/>
              <a:gd name="T24" fmla="*/ 57 w 1389"/>
              <a:gd name="T25" fmla="*/ 2216 h 2218"/>
              <a:gd name="T26" fmla="*/ 111 w 1389"/>
              <a:gd name="T27" fmla="*/ 2135 h 2218"/>
              <a:gd name="T28" fmla="*/ 114 w 1389"/>
              <a:gd name="T29" fmla="*/ 2202 h 2218"/>
              <a:gd name="T30" fmla="*/ 148 w 1389"/>
              <a:gd name="T31" fmla="*/ 2126 h 2218"/>
              <a:gd name="T32" fmla="*/ 181 w 1389"/>
              <a:gd name="T33" fmla="*/ 2135 h 2218"/>
              <a:gd name="T34" fmla="*/ 192 w 1389"/>
              <a:gd name="T35" fmla="*/ 2158 h 2218"/>
              <a:gd name="T36" fmla="*/ 230 w 1389"/>
              <a:gd name="T37" fmla="*/ 2117 h 2218"/>
              <a:gd name="T38" fmla="*/ 210 w 1389"/>
              <a:gd name="T39" fmla="*/ 2039 h 2218"/>
              <a:gd name="T40" fmla="*/ 315 w 1389"/>
              <a:gd name="T41" fmla="*/ 1574 h 2218"/>
              <a:gd name="T42" fmla="*/ 376 w 1389"/>
              <a:gd name="T43" fmla="*/ 1766 h 2218"/>
              <a:gd name="T44" fmla="*/ 389 w 1389"/>
              <a:gd name="T45" fmla="*/ 1867 h 2218"/>
              <a:gd name="T46" fmla="*/ 529 w 1389"/>
              <a:gd name="T47" fmla="*/ 1915 h 2218"/>
              <a:gd name="T48" fmla="*/ 770 w 1389"/>
              <a:gd name="T49" fmla="*/ 1939 h 2218"/>
              <a:gd name="T50" fmla="*/ 832 w 1389"/>
              <a:gd name="T51" fmla="*/ 2010 h 2218"/>
              <a:gd name="T52" fmla="*/ 995 w 1389"/>
              <a:gd name="T53" fmla="*/ 1986 h 2218"/>
              <a:gd name="T54" fmla="*/ 1138 w 1389"/>
              <a:gd name="T55" fmla="*/ 1929 h 2218"/>
              <a:gd name="T56" fmla="*/ 1180 w 1389"/>
              <a:gd name="T57" fmla="*/ 1855 h 2218"/>
              <a:gd name="T58" fmla="*/ 1244 w 1389"/>
              <a:gd name="T59" fmla="*/ 1775 h 2218"/>
              <a:gd name="T60" fmla="*/ 1374 w 1389"/>
              <a:gd name="T61" fmla="*/ 1795 h 2218"/>
              <a:gd name="T62" fmla="*/ 1383 w 1389"/>
              <a:gd name="T63" fmla="*/ 1754 h 2218"/>
              <a:gd name="T64" fmla="*/ 1290 w 1389"/>
              <a:gd name="T65" fmla="*/ 1700 h 2218"/>
              <a:gd name="T66" fmla="*/ 1158 w 1389"/>
              <a:gd name="T67" fmla="*/ 1583 h 2218"/>
              <a:gd name="T68" fmla="*/ 1131 w 1389"/>
              <a:gd name="T69" fmla="*/ 1328 h 2218"/>
              <a:gd name="T70" fmla="*/ 1085 w 1389"/>
              <a:gd name="T71" fmla="*/ 1156 h 2218"/>
              <a:gd name="T72" fmla="*/ 976 w 1389"/>
              <a:gd name="T73" fmla="*/ 1102 h 2218"/>
              <a:gd name="T74" fmla="*/ 856 w 1389"/>
              <a:gd name="T75" fmla="*/ 1153 h 2218"/>
              <a:gd name="T76" fmla="*/ 717 w 1389"/>
              <a:gd name="T77" fmla="*/ 1360 h 2218"/>
              <a:gd name="T78" fmla="*/ 708 w 1389"/>
              <a:gd name="T79" fmla="*/ 1222 h 2218"/>
              <a:gd name="T80" fmla="*/ 590 w 1389"/>
              <a:gd name="T81" fmla="*/ 1077 h 2218"/>
              <a:gd name="T82" fmla="*/ 541 w 1389"/>
              <a:gd name="T83" fmla="*/ 902 h 2218"/>
              <a:gd name="T84" fmla="*/ 636 w 1389"/>
              <a:gd name="T85" fmla="*/ 211 h 2218"/>
              <a:gd name="T86" fmla="*/ 650 w 1389"/>
              <a:gd name="T87" fmla="*/ 156 h 2218"/>
              <a:gd name="T88" fmla="*/ 571 w 1389"/>
              <a:gd name="T89" fmla="*/ 147 h 2218"/>
              <a:gd name="T90" fmla="*/ 576 w 1389"/>
              <a:gd name="T91" fmla="*/ 89 h 2218"/>
              <a:gd name="T92" fmla="*/ 540 w 1389"/>
              <a:gd name="T93" fmla="*/ 99 h 2218"/>
              <a:gd name="T94" fmla="*/ 525 w 1389"/>
              <a:gd name="T95" fmla="*/ 11 h 2218"/>
              <a:gd name="T96" fmla="*/ 487 w 1389"/>
              <a:gd name="T97" fmla="*/ 5 h 2218"/>
              <a:gd name="T98" fmla="*/ 502 w 1389"/>
              <a:gd name="T99" fmla="*/ 110 h 2218"/>
              <a:gd name="T100" fmla="*/ 508 w 1389"/>
              <a:gd name="T101" fmla="*/ 270 h 2218"/>
              <a:gd name="T102" fmla="*/ 445 w 1389"/>
              <a:gd name="T103" fmla="*/ 579 h 2218"/>
              <a:gd name="T104" fmla="*/ 320 w 1389"/>
              <a:gd name="T105" fmla="*/ 792 h 2218"/>
              <a:gd name="T106" fmla="*/ 260 w 1389"/>
              <a:gd name="T107" fmla="*/ 758 h 2218"/>
              <a:gd name="T108" fmla="*/ 210 w 1389"/>
              <a:gd name="T109" fmla="*/ 758 h 2218"/>
              <a:gd name="T110" fmla="*/ 174 w 1389"/>
              <a:gd name="T111" fmla="*/ 762 h 2218"/>
              <a:gd name="T112" fmla="*/ 138 w 1389"/>
              <a:gd name="T113" fmla="*/ 790 h 2218"/>
              <a:gd name="T114" fmla="*/ 118 w 1389"/>
              <a:gd name="T115" fmla="*/ 859 h 2218"/>
              <a:gd name="T116" fmla="*/ 986 w 1389"/>
              <a:gd name="T117" fmla="*/ 1617 h 2218"/>
              <a:gd name="T118" fmla="*/ 943 w 1389"/>
              <a:gd name="T119" fmla="*/ 1660 h 2218"/>
              <a:gd name="T120" fmla="*/ 915 w 1389"/>
              <a:gd name="T121" fmla="*/ 1577 h 2218"/>
              <a:gd name="T122" fmla="*/ 952 w 1389"/>
              <a:gd name="T123" fmla="*/ 1525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89" h="2218">
                <a:moveTo>
                  <a:pt x="118" y="859"/>
                </a:moveTo>
                <a:lnTo>
                  <a:pt x="118" y="859"/>
                </a:lnTo>
                <a:lnTo>
                  <a:pt x="111" y="864"/>
                </a:lnTo>
                <a:lnTo>
                  <a:pt x="93" y="878"/>
                </a:lnTo>
                <a:lnTo>
                  <a:pt x="83" y="888"/>
                </a:lnTo>
                <a:lnTo>
                  <a:pt x="72" y="898"/>
                </a:lnTo>
                <a:lnTo>
                  <a:pt x="63" y="909"/>
                </a:lnTo>
                <a:lnTo>
                  <a:pt x="56" y="921"/>
                </a:lnTo>
                <a:lnTo>
                  <a:pt x="56" y="921"/>
                </a:lnTo>
                <a:lnTo>
                  <a:pt x="51" y="936"/>
                </a:lnTo>
                <a:lnTo>
                  <a:pt x="47" y="952"/>
                </a:lnTo>
                <a:lnTo>
                  <a:pt x="43" y="972"/>
                </a:lnTo>
                <a:lnTo>
                  <a:pt x="41" y="992"/>
                </a:lnTo>
                <a:lnTo>
                  <a:pt x="39" y="1012"/>
                </a:lnTo>
                <a:lnTo>
                  <a:pt x="39" y="1033"/>
                </a:lnTo>
                <a:lnTo>
                  <a:pt x="42" y="1051"/>
                </a:lnTo>
                <a:lnTo>
                  <a:pt x="44" y="1058"/>
                </a:lnTo>
                <a:lnTo>
                  <a:pt x="47" y="1065"/>
                </a:lnTo>
                <a:lnTo>
                  <a:pt x="47" y="1065"/>
                </a:lnTo>
                <a:lnTo>
                  <a:pt x="59" y="1090"/>
                </a:lnTo>
                <a:lnTo>
                  <a:pt x="71" y="1113"/>
                </a:lnTo>
                <a:lnTo>
                  <a:pt x="95" y="1156"/>
                </a:lnTo>
                <a:lnTo>
                  <a:pt x="95" y="1156"/>
                </a:lnTo>
                <a:lnTo>
                  <a:pt x="99" y="1165"/>
                </a:lnTo>
                <a:lnTo>
                  <a:pt x="104" y="1171"/>
                </a:lnTo>
                <a:lnTo>
                  <a:pt x="111" y="1182"/>
                </a:lnTo>
                <a:lnTo>
                  <a:pt x="113" y="1186"/>
                </a:lnTo>
                <a:lnTo>
                  <a:pt x="114" y="1194"/>
                </a:lnTo>
                <a:lnTo>
                  <a:pt x="115" y="1204"/>
                </a:lnTo>
                <a:lnTo>
                  <a:pt x="114" y="1219"/>
                </a:lnTo>
                <a:lnTo>
                  <a:pt x="114" y="1219"/>
                </a:lnTo>
                <a:lnTo>
                  <a:pt x="111" y="1235"/>
                </a:lnTo>
                <a:lnTo>
                  <a:pt x="109" y="1252"/>
                </a:lnTo>
                <a:lnTo>
                  <a:pt x="104" y="1267"/>
                </a:lnTo>
                <a:lnTo>
                  <a:pt x="101" y="1281"/>
                </a:lnTo>
                <a:lnTo>
                  <a:pt x="93" y="1301"/>
                </a:lnTo>
                <a:lnTo>
                  <a:pt x="90" y="1310"/>
                </a:lnTo>
                <a:lnTo>
                  <a:pt x="109" y="1300"/>
                </a:lnTo>
                <a:lnTo>
                  <a:pt x="109" y="1300"/>
                </a:lnTo>
                <a:lnTo>
                  <a:pt x="107" y="1304"/>
                </a:lnTo>
                <a:lnTo>
                  <a:pt x="102" y="1313"/>
                </a:lnTo>
                <a:lnTo>
                  <a:pt x="99" y="1321"/>
                </a:lnTo>
                <a:lnTo>
                  <a:pt x="97" y="1329"/>
                </a:lnTo>
                <a:lnTo>
                  <a:pt x="96" y="1337"/>
                </a:lnTo>
                <a:lnTo>
                  <a:pt x="95" y="1348"/>
                </a:lnTo>
                <a:lnTo>
                  <a:pt x="95" y="1348"/>
                </a:lnTo>
                <a:lnTo>
                  <a:pt x="96" y="1366"/>
                </a:lnTo>
                <a:lnTo>
                  <a:pt x="98" y="1382"/>
                </a:lnTo>
                <a:lnTo>
                  <a:pt x="103" y="1396"/>
                </a:lnTo>
                <a:lnTo>
                  <a:pt x="109" y="1415"/>
                </a:lnTo>
                <a:lnTo>
                  <a:pt x="109" y="1415"/>
                </a:lnTo>
                <a:lnTo>
                  <a:pt x="115" y="1437"/>
                </a:lnTo>
                <a:lnTo>
                  <a:pt x="117" y="1455"/>
                </a:lnTo>
                <a:lnTo>
                  <a:pt x="118" y="1473"/>
                </a:lnTo>
                <a:lnTo>
                  <a:pt x="118" y="1473"/>
                </a:lnTo>
                <a:lnTo>
                  <a:pt x="120" y="1462"/>
                </a:lnTo>
                <a:lnTo>
                  <a:pt x="121" y="1460"/>
                </a:lnTo>
                <a:lnTo>
                  <a:pt x="122" y="1459"/>
                </a:lnTo>
                <a:lnTo>
                  <a:pt x="123" y="1461"/>
                </a:lnTo>
                <a:lnTo>
                  <a:pt x="124" y="1467"/>
                </a:lnTo>
                <a:lnTo>
                  <a:pt x="124" y="1467"/>
                </a:lnTo>
                <a:lnTo>
                  <a:pt x="127" y="1475"/>
                </a:lnTo>
                <a:lnTo>
                  <a:pt x="127" y="1475"/>
                </a:lnTo>
                <a:lnTo>
                  <a:pt x="128" y="1473"/>
                </a:lnTo>
                <a:lnTo>
                  <a:pt x="128" y="1463"/>
                </a:lnTo>
                <a:lnTo>
                  <a:pt x="138" y="1507"/>
                </a:lnTo>
                <a:lnTo>
                  <a:pt x="152" y="1444"/>
                </a:lnTo>
                <a:lnTo>
                  <a:pt x="152" y="1444"/>
                </a:lnTo>
                <a:lnTo>
                  <a:pt x="152" y="1481"/>
                </a:lnTo>
                <a:lnTo>
                  <a:pt x="150" y="1508"/>
                </a:lnTo>
                <a:lnTo>
                  <a:pt x="148" y="1519"/>
                </a:lnTo>
                <a:lnTo>
                  <a:pt x="147" y="1526"/>
                </a:lnTo>
                <a:lnTo>
                  <a:pt x="147" y="1526"/>
                </a:lnTo>
                <a:lnTo>
                  <a:pt x="139" y="1543"/>
                </a:lnTo>
                <a:lnTo>
                  <a:pt x="124" y="1568"/>
                </a:lnTo>
                <a:lnTo>
                  <a:pt x="104" y="1603"/>
                </a:lnTo>
                <a:lnTo>
                  <a:pt x="114" y="1617"/>
                </a:lnTo>
                <a:lnTo>
                  <a:pt x="114" y="1617"/>
                </a:lnTo>
                <a:lnTo>
                  <a:pt x="118" y="1683"/>
                </a:lnTo>
                <a:lnTo>
                  <a:pt x="123" y="1780"/>
                </a:lnTo>
                <a:lnTo>
                  <a:pt x="123" y="1780"/>
                </a:lnTo>
                <a:lnTo>
                  <a:pt x="133" y="2001"/>
                </a:lnTo>
                <a:lnTo>
                  <a:pt x="133" y="2001"/>
                </a:lnTo>
                <a:lnTo>
                  <a:pt x="132" y="2009"/>
                </a:lnTo>
                <a:lnTo>
                  <a:pt x="129" y="2019"/>
                </a:lnTo>
                <a:lnTo>
                  <a:pt x="124" y="2030"/>
                </a:lnTo>
                <a:lnTo>
                  <a:pt x="118" y="2039"/>
                </a:lnTo>
                <a:lnTo>
                  <a:pt x="118" y="2039"/>
                </a:lnTo>
                <a:lnTo>
                  <a:pt x="108" y="2050"/>
                </a:lnTo>
                <a:lnTo>
                  <a:pt x="93" y="2062"/>
                </a:lnTo>
                <a:lnTo>
                  <a:pt x="78" y="2074"/>
                </a:lnTo>
                <a:lnTo>
                  <a:pt x="66" y="2082"/>
                </a:lnTo>
                <a:lnTo>
                  <a:pt x="66" y="2082"/>
                </a:lnTo>
                <a:lnTo>
                  <a:pt x="54" y="2088"/>
                </a:lnTo>
                <a:lnTo>
                  <a:pt x="41" y="2094"/>
                </a:lnTo>
                <a:lnTo>
                  <a:pt x="35" y="2098"/>
                </a:lnTo>
                <a:lnTo>
                  <a:pt x="30" y="2102"/>
                </a:lnTo>
                <a:lnTo>
                  <a:pt x="25" y="2106"/>
                </a:lnTo>
                <a:lnTo>
                  <a:pt x="23" y="2111"/>
                </a:lnTo>
                <a:lnTo>
                  <a:pt x="23" y="2111"/>
                </a:lnTo>
                <a:lnTo>
                  <a:pt x="15" y="2127"/>
                </a:lnTo>
                <a:lnTo>
                  <a:pt x="6" y="2147"/>
                </a:lnTo>
                <a:lnTo>
                  <a:pt x="2" y="2157"/>
                </a:lnTo>
                <a:lnTo>
                  <a:pt x="0" y="2165"/>
                </a:lnTo>
                <a:lnTo>
                  <a:pt x="0" y="2171"/>
                </a:lnTo>
                <a:lnTo>
                  <a:pt x="1" y="2172"/>
                </a:lnTo>
                <a:lnTo>
                  <a:pt x="4" y="2174"/>
                </a:lnTo>
                <a:lnTo>
                  <a:pt x="4" y="2174"/>
                </a:lnTo>
                <a:lnTo>
                  <a:pt x="6" y="2174"/>
                </a:lnTo>
                <a:lnTo>
                  <a:pt x="8" y="2172"/>
                </a:lnTo>
                <a:lnTo>
                  <a:pt x="13" y="2169"/>
                </a:lnTo>
                <a:lnTo>
                  <a:pt x="17" y="2164"/>
                </a:lnTo>
                <a:lnTo>
                  <a:pt x="20" y="2157"/>
                </a:lnTo>
                <a:lnTo>
                  <a:pt x="25" y="2146"/>
                </a:lnTo>
                <a:lnTo>
                  <a:pt x="27" y="2140"/>
                </a:lnTo>
                <a:lnTo>
                  <a:pt x="27" y="2140"/>
                </a:lnTo>
                <a:lnTo>
                  <a:pt x="25" y="2150"/>
                </a:lnTo>
                <a:lnTo>
                  <a:pt x="21" y="2171"/>
                </a:lnTo>
                <a:lnTo>
                  <a:pt x="19" y="2183"/>
                </a:lnTo>
                <a:lnTo>
                  <a:pt x="19" y="2193"/>
                </a:lnTo>
                <a:lnTo>
                  <a:pt x="19" y="2200"/>
                </a:lnTo>
                <a:lnTo>
                  <a:pt x="21" y="2202"/>
                </a:lnTo>
                <a:lnTo>
                  <a:pt x="23" y="2202"/>
                </a:lnTo>
                <a:lnTo>
                  <a:pt x="23" y="2202"/>
                </a:lnTo>
                <a:lnTo>
                  <a:pt x="25" y="2201"/>
                </a:lnTo>
                <a:lnTo>
                  <a:pt x="27" y="2200"/>
                </a:lnTo>
                <a:lnTo>
                  <a:pt x="32" y="2193"/>
                </a:lnTo>
                <a:lnTo>
                  <a:pt x="38" y="2183"/>
                </a:lnTo>
                <a:lnTo>
                  <a:pt x="43" y="2174"/>
                </a:lnTo>
                <a:lnTo>
                  <a:pt x="53" y="2153"/>
                </a:lnTo>
                <a:lnTo>
                  <a:pt x="56" y="2145"/>
                </a:lnTo>
                <a:lnTo>
                  <a:pt x="56" y="2145"/>
                </a:lnTo>
                <a:lnTo>
                  <a:pt x="54" y="2156"/>
                </a:lnTo>
                <a:lnTo>
                  <a:pt x="48" y="2180"/>
                </a:lnTo>
                <a:lnTo>
                  <a:pt x="45" y="2193"/>
                </a:lnTo>
                <a:lnTo>
                  <a:pt x="44" y="2204"/>
                </a:lnTo>
                <a:lnTo>
                  <a:pt x="44" y="2213"/>
                </a:lnTo>
                <a:lnTo>
                  <a:pt x="45" y="2216"/>
                </a:lnTo>
                <a:lnTo>
                  <a:pt x="47" y="2217"/>
                </a:lnTo>
                <a:lnTo>
                  <a:pt x="47" y="2217"/>
                </a:lnTo>
                <a:lnTo>
                  <a:pt x="53" y="2218"/>
                </a:lnTo>
                <a:lnTo>
                  <a:pt x="55" y="2217"/>
                </a:lnTo>
                <a:lnTo>
                  <a:pt x="57" y="2216"/>
                </a:lnTo>
                <a:lnTo>
                  <a:pt x="61" y="2211"/>
                </a:lnTo>
                <a:lnTo>
                  <a:pt x="66" y="2202"/>
                </a:lnTo>
                <a:lnTo>
                  <a:pt x="66" y="2202"/>
                </a:lnTo>
                <a:lnTo>
                  <a:pt x="71" y="2189"/>
                </a:lnTo>
                <a:lnTo>
                  <a:pt x="75" y="2174"/>
                </a:lnTo>
                <a:lnTo>
                  <a:pt x="80" y="2159"/>
                </a:lnTo>
                <a:lnTo>
                  <a:pt x="83" y="2153"/>
                </a:lnTo>
                <a:lnTo>
                  <a:pt x="85" y="2150"/>
                </a:lnTo>
                <a:lnTo>
                  <a:pt x="114" y="2121"/>
                </a:lnTo>
                <a:lnTo>
                  <a:pt x="114" y="2121"/>
                </a:lnTo>
                <a:lnTo>
                  <a:pt x="111" y="2135"/>
                </a:lnTo>
                <a:lnTo>
                  <a:pt x="105" y="2166"/>
                </a:lnTo>
                <a:lnTo>
                  <a:pt x="103" y="2183"/>
                </a:lnTo>
                <a:lnTo>
                  <a:pt x="102" y="2198"/>
                </a:lnTo>
                <a:lnTo>
                  <a:pt x="102" y="2208"/>
                </a:lnTo>
                <a:lnTo>
                  <a:pt x="103" y="2211"/>
                </a:lnTo>
                <a:lnTo>
                  <a:pt x="104" y="2212"/>
                </a:lnTo>
                <a:lnTo>
                  <a:pt x="104" y="2212"/>
                </a:lnTo>
                <a:lnTo>
                  <a:pt x="109" y="2211"/>
                </a:lnTo>
                <a:lnTo>
                  <a:pt x="111" y="2210"/>
                </a:lnTo>
                <a:lnTo>
                  <a:pt x="111" y="2207"/>
                </a:lnTo>
                <a:lnTo>
                  <a:pt x="114" y="2202"/>
                </a:lnTo>
                <a:lnTo>
                  <a:pt x="118" y="2193"/>
                </a:lnTo>
                <a:lnTo>
                  <a:pt x="118" y="2193"/>
                </a:lnTo>
                <a:lnTo>
                  <a:pt x="130" y="2171"/>
                </a:lnTo>
                <a:lnTo>
                  <a:pt x="135" y="2159"/>
                </a:lnTo>
                <a:lnTo>
                  <a:pt x="138" y="2150"/>
                </a:lnTo>
                <a:lnTo>
                  <a:pt x="138" y="2150"/>
                </a:lnTo>
                <a:lnTo>
                  <a:pt x="139" y="2140"/>
                </a:lnTo>
                <a:lnTo>
                  <a:pt x="141" y="2133"/>
                </a:lnTo>
                <a:lnTo>
                  <a:pt x="144" y="2130"/>
                </a:lnTo>
                <a:lnTo>
                  <a:pt x="146" y="2128"/>
                </a:lnTo>
                <a:lnTo>
                  <a:pt x="148" y="2126"/>
                </a:lnTo>
                <a:lnTo>
                  <a:pt x="152" y="2126"/>
                </a:lnTo>
                <a:lnTo>
                  <a:pt x="152" y="2126"/>
                </a:lnTo>
                <a:lnTo>
                  <a:pt x="157" y="2124"/>
                </a:lnTo>
                <a:lnTo>
                  <a:pt x="162" y="2123"/>
                </a:lnTo>
                <a:lnTo>
                  <a:pt x="172" y="2118"/>
                </a:lnTo>
                <a:lnTo>
                  <a:pt x="186" y="2111"/>
                </a:lnTo>
                <a:lnTo>
                  <a:pt x="186" y="2111"/>
                </a:lnTo>
                <a:lnTo>
                  <a:pt x="183" y="2122"/>
                </a:lnTo>
                <a:lnTo>
                  <a:pt x="181" y="2130"/>
                </a:lnTo>
                <a:lnTo>
                  <a:pt x="181" y="2135"/>
                </a:lnTo>
                <a:lnTo>
                  <a:pt x="181" y="2135"/>
                </a:lnTo>
                <a:lnTo>
                  <a:pt x="181" y="2142"/>
                </a:lnTo>
                <a:lnTo>
                  <a:pt x="178" y="2156"/>
                </a:lnTo>
                <a:lnTo>
                  <a:pt x="177" y="2168"/>
                </a:lnTo>
                <a:lnTo>
                  <a:pt x="178" y="2172"/>
                </a:lnTo>
                <a:lnTo>
                  <a:pt x="180" y="2174"/>
                </a:lnTo>
                <a:lnTo>
                  <a:pt x="181" y="2174"/>
                </a:lnTo>
                <a:lnTo>
                  <a:pt x="181" y="2174"/>
                </a:lnTo>
                <a:lnTo>
                  <a:pt x="183" y="2172"/>
                </a:lnTo>
                <a:lnTo>
                  <a:pt x="186" y="2171"/>
                </a:lnTo>
                <a:lnTo>
                  <a:pt x="189" y="2164"/>
                </a:lnTo>
                <a:lnTo>
                  <a:pt x="192" y="2158"/>
                </a:lnTo>
                <a:lnTo>
                  <a:pt x="193" y="2156"/>
                </a:lnTo>
                <a:lnTo>
                  <a:pt x="195" y="2154"/>
                </a:lnTo>
                <a:lnTo>
                  <a:pt x="195" y="2154"/>
                </a:lnTo>
                <a:lnTo>
                  <a:pt x="202" y="2152"/>
                </a:lnTo>
                <a:lnTo>
                  <a:pt x="212" y="2147"/>
                </a:lnTo>
                <a:lnTo>
                  <a:pt x="223" y="2139"/>
                </a:lnTo>
                <a:lnTo>
                  <a:pt x="226" y="2135"/>
                </a:lnTo>
                <a:lnTo>
                  <a:pt x="229" y="2130"/>
                </a:lnTo>
                <a:lnTo>
                  <a:pt x="229" y="2130"/>
                </a:lnTo>
                <a:lnTo>
                  <a:pt x="230" y="2124"/>
                </a:lnTo>
                <a:lnTo>
                  <a:pt x="230" y="2117"/>
                </a:lnTo>
                <a:lnTo>
                  <a:pt x="230" y="2100"/>
                </a:lnTo>
                <a:lnTo>
                  <a:pt x="226" y="2086"/>
                </a:lnTo>
                <a:lnTo>
                  <a:pt x="225" y="2080"/>
                </a:lnTo>
                <a:lnTo>
                  <a:pt x="224" y="2078"/>
                </a:lnTo>
                <a:lnTo>
                  <a:pt x="224" y="2078"/>
                </a:lnTo>
                <a:lnTo>
                  <a:pt x="220" y="2072"/>
                </a:lnTo>
                <a:lnTo>
                  <a:pt x="216" y="2061"/>
                </a:lnTo>
                <a:lnTo>
                  <a:pt x="211" y="2049"/>
                </a:lnTo>
                <a:lnTo>
                  <a:pt x="210" y="2044"/>
                </a:lnTo>
                <a:lnTo>
                  <a:pt x="210" y="2039"/>
                </a:lnTo>
                <a:lnTo>
                  <a:pt x="210" y="2039"/>
                </a:lnTo>
                <a:lnTo>
                  <a:pt x="210" y="2034"/>
                </a:lnTo>
                <a:lnTo>
                  <a:pt x="208" y="2030"/>
                </a:lnTo>
                <a:lnTo>
                  <a:pt x="208" y="2021"/>
                </a:lnTo>
                <a:lnTo>
                  <a:pt x="210" y="2006"/>
                </a:lnTo>
                <a:lnTo>
                  <a:pt x="210" y="2006"/>
                </a:lnTo>
                <a:lnTo>
                  <a:pt x="214" y="1941"/>
                </a:lnTo>
                <a:lnTo>
                  <a:pt x="220" y="1827"/>
                </a:lnTo>
                <a:lnTo>
                  <a:pt x="229" y="1670"/>
                </a:lnTo>
                <a:lnTo>
                  <a:pt x="248" y="1670"/>
                </a:lnTo>
                <a:lnTo>
                  <a:pt x="315" y="1574"/>
                </a:lnTo>
                <a:lnTo>
                  <a:pt x="315" y="1574"/>
                </a:lnTo>
                <a:lnTo>
                  <a:pt x="330" y="1607"/>
                </a:lnTo>
                <a:lnTo>
                  <a:pt x="344" y="1633"/>
                </a:lnTo>
                <a:lnTo>
                  <a:pt x="353" y="1651"/>
                </a:lnTo>
                <a:lnTo>
                  <a:pt x="353" y="1651"/>
                </a:lnTo>
                <a:lnTo>
                  <a:pt x="357" y="1658"/>
                </a:lnTo>
                <a:lnTo>
                  <a:pt x="360" y="1670"/>
                </a:lnTo>
                <a:lnTo>
                  <a:pt x="368" y="1701"/>
                </a:lnTo>
                <a:lnTo>
                  <a:pt x="374" y="1735"/>
                </a:lnTo>
                <a:lnTo>
                  <a:pt x="377" y="1756"/>
                </a:lnTo>
                <a:lnTo>
                  <a:pt x="377" y="1756"/>
                </a:lnTo>
                <a:lnTo>
                  <a:pt x="376" y="1766"/>
                </a:lnTo>
                <a:lnTo>
                  <a:pt x="374" y="1779"/>
                </a:lnTo>
                <a:lnTo>
                  <a:pt x="365" y="1814"/>
                </a:lnTo>
                <a:lnTo>
                  <a:pt x="360" y="1831"/>
                </a:lnTo>
                <a:lnTo>
                  <a:pt x="358" y="1846"/>
                </a:lnTo>
                <a:lnTo>
                  <a:pt x="358" y="1852"/>
                </a:lnTo>
                <a:lnTo>
                  <a:pt x="359" y="1857"/>
                </a:lnTo>
                <a:lnTo>
                  <a:pt x="360" y="1861"/>
                </a:lnTo>
                <a:lnTo>
                  <a:pt x="363" y="1862"/>
                </a:lnTo>
                <a:lnTo>
                  <a:pt x="363" y="1862"/>
                </a:lnTo>
                <a:lnTo>
                  <a:pt x="372" y="1864"/>
                </a:lnTo>
                <a:lnTo>
                  <a:pt x="389" y="1867"/>
                </a:lnTo>
                <a:lnTo>
                  <a:pt x="434" y="1870"/>
                </a:lnTo>
                <a:lnTo>
                  <a:pt x="492" y="1876"/>
                </a:lnTo>
                <a:lnTo>
                  <a:pt x="492" y="1876"/>
                </a:lnTo>
                <a:lnTo>
                  <a:pt x="497" y="1880"/>
                </a:lnTo>
                <a:lnTo>
                  <a:pt x="508" y="1888"/>
                </a:lnTo>
                <a:lnTo>
                  <a:pt x="519" y="1899"/>
                </a:lnTo>
                <a:lnTo>
                  <a:pt x="523" y="1905"/>
                </a:lnTo>
                <a:lnTo>
                  <a:pt x="526" y="1910"/>
                </a:lnTo>
                <a:lnTo>
                  <a:pt x="526" y="1910"/>
                </a:lnTo>
                <a:lnTo>
                  <a:pt x="527" y="1912"/>
                </a:lnTo>
                <a:lnTo>
                  <a:pt x="529" y="1915"/>
                </a:lnTo>
                <a:lnTo>
                  <a:pt x="538" y="1919"/>
                </a:lnTo>
                <a:lnTo>
                  <a:pt x="548" y="1924"/>
                </a:lnTo>
                <a:lnTo>
                  <a:pt x="563" y="1929"/>
                </a:lnTo>
                <a:lnTo>
                  <a:pt x="578" y="1933"/>
                </a:lnTo>
                <a:lnTo>
                  <a:pt x="594" y="1936"/>
                </a:lnTo>
                <a:lnTo>
                  <a:pt x="608" y="1937"/>
                </a:lnTo>
                <a:lnTo>
                  <a:pt x="622" y="1939"/>
                </a:lnTo>
                <a:lnTo>
                  <a:pt x="622" y="1939"/>
                </a:lnTo>
                <a:lnTo>
                  <a:pt x="697" y="1939"/>
                </a:lnTo>
                <a:lnTo>
                  <a:pt x="739" y="1937"/>
                </a:lnTo>
                <a:lnTo>
                  <a:pt x="770" y="1939"/>
                </a:lnTo>
                <a:lnTo>
                  <a:pt x="770" y="1939"/>
                </a:lnTo>
                <a:lnTo>
                  <a:pt x="776" y="1940"/>
                </a:lnTo>
                <a:lnTo>
                  <a:pt x="781" y="1942"/>
                </a:lnTo>
                <a:lnTo>
                  <a:pt x="787" y="1946"/>
                </a:lnTo>
                <a:lnTo>
                  <a:pt x="792" y="1950"/>
                </a:lnTo>
                <a:lnTo>
                  <a:pt x="802" y="1962"/>
                </a:lnTo>
                <a:lnTo>
                  <a:pt x="812" y="1974"/>
                </a:lnTo>
                <a:lnTo>
                  <a:pt x="820" y="1988"/>
                </a:lnTo>
                <a:lnTo>
                  <a:pt x="826" y="2000"/>
                </a:lnTo>
                <a:lnTo>
                  <a:pt x="832" y="2010"/>
                </a:lnTo>
                <a:lnTo>
                  <a:pt x="832" y="2010"/>
                </a:lnTo>
                <a:lnTo>
                  <a:pt x="840" y="2007"/>
                </a:lnTo>
                <a:lnTo>
                  <a:pt x="856" y="1998"/>
                </a:lnTo>
                <a:lnTo>
                  <a:pt x="868" y="1994"/>
                </a:lnTo>
                <a:lnTo>
                  <a:pt x="881" y="1990"/>
                </a:lnTo>
                <a:lnTo>
                  <a:pt x="895" y="1986"/>
                </a:lnTo>
                <a:lnTo>
                  <a:pt x="909" y="1986"/>
                </a:lnTo>
                <a:lnTo>
                  <a:pt x="909" y="1986"/>
                </a:lnTo>
                <a:lnTo>
                  <a:pt x="946" y="1988"/>
                </a:lnTo>
                <a:lnTo>
                  <a:pt x="964" y="1988"/>
                </a:lnTo>
                <a:lnTo>
                  <a:pt x="995" y="1986"/>
                </a:lnTo>
                <a:lnTo>
                  <a:pt x="995" y="1986"/>
                </a:lnTo>
                <a:lnTo>
                  <a:pt x="1016" y="1985"/>
                </a:lnTo>
                <a:lnTo>
                  <a:pt x="1035" y="1983"/>
                </a:lnTo>
                <a:lnTo>
                  <a:pt x="1072" y="1976"/>
                </a:lnTo>
                <a:lnTo>
                  <a:pt x="1102" y="1970"/>
                </a:lnTo>
                <a:lnTo>
                  <a:pt x="1113" y="1966"/>
                </a:lnTo>
                <a:lnTo>
                  <a:pt x="1120" y="1962"/>
                </a:lnTo>
                <a:lnTo>
                  <a:pt x="1120" y="1962"/>
                </a:lnTo>
                <a:lnTo>
                  <a:pt x="1123" y="1960"/>
                </a:lnTo>
                <a:lnTo>
                  <a:pt x="1126" y="1956"/>
                </a:lnTo>
                <a:lnTo>
                  <a:pt x="1132" y="1945"/>
                </a:lnTo>
                <a:lnTo>
                  <a:pt x="1138" y="1929"/>
                </a:lnTo>
                <a:lnTo>
                  <a:pt x="1143" y="1912"/>
                </a:lnTo>
                <a:lnTo>
                  <a:pt x="1146" y="1895"/>
                </a:lnTo>
                <a:lnTo>
                  <a:pt x="1149" y="1881"/>
                </a:lnTo>
                <a:lnTo>
                  <a:pt x="1150" y="1871"/>
                </a:lnTo>
                <a:lnTo>
                  <a:pt x="1150" y="1868"/>
                </a:lnTo>
                <a:lnTo>
                  <a:pt x="1149" y="1867"/>
                </a:lnTo>
                <a:lnTo>
                  <a:pt x="1149" y="1867"/>
                </a:lnTo>
                <a:lnTo>
                  <a:pt x="1149" y="1867"/>
                </a:lnTo>
                <a:lnTo>
                  <a:pt x="1150" y="1865"/>
                </a:lnTo>
                <a:lnTo>
                  <a:pt x="1156" y="1863"/>
                </a:lnTo>
                <a:lnTo>
                  <a:pt x="1180" y="1855"/>
                </a:lnTo>
                <a:lnTo>
                  <a:pt x="1207" y="1844"/>
                </a:lnTo>
                <a:lnTo>
                  <a:pt x="1218" y="1838"/>
                </a:lnTo>
                <a:lnTo>
                  <a:pt x="1225" y="1833"/>
                </a:lnTo>
                <a:lnTo>
                  <a:pt x="1225" y="1833"/>
                </a:lnTo>
                <a:lnTo>
                  <a:pt x="1230" y="1827"/>
                </a:lnTo>
                <a:lnTo>
                  <a:pt x="1234" y="1819"/>
                </a:lnTo>
                <a:lnTo>
                  <a:pt x="1237" y="1809"/>
                </a:lnTo>
                <a:lnTo>
                  <a:pt x="1240" y="1799"/>
                </a:lnTo>
                <a:lnTo>
                  <a:pt x="1243" y="1783"/>
                </a:lnTo>
                <a:lnTo>
                  <a:pt x="1244" y="1775"/>
                </a:lnTo>
                <a:lnTo>
                  <a:pt x="1244" y="1775"/>
                </a:lnTo>
                <a:lnTo>
                  <a:pt x="1279" y="1784"/>
                </a:lnTo>
                <a:lnTo>
                  <a:pt x="1326" y="1796"/>
                </a:lnTo>
                <a:lnTo>
                  <a:pt x="1326" y="1796"/>
                </a:lnTo>
                <a:lnTo>
                  <a:pt x="1340" y="1799"/>
                </a:lnTo>
                <a:lnTo>
                  <a:pt x="1356" y="1803"/>
                </a:lnTo>
                <a:lnTo>
                  <a:pt x="1363" y="1803"/>
                </a:lnTo>
                <a:lnTo>
                  <a:pt x="1369" y="1802"/>
                </a:lnTo>
                <a:lnTo>
                  <a:pt x="1371" y="1801"/>
                </a:lnTo>
                <a:lnTo>
                  <a:pt x="1373" y="1799"/>
                </a:lnTo>
                <a:lnTo>
                  <a:pt x="1374" y="1797"/>
                </a:lnTo>
                <a:lnTo>
                  <a:pt x="1374" y="1795"/>
                </a:lnTo>
                <a:lnTo>
                  <a:pt x="1374" y="1795"/>
                </a:lnTo>
                <a:lnTo>
                  <a:pt x="1373" y="1784"/>
                </a:lnTo>
                <a:lnTo>
                  <a:pt x="1374" y="1777"/>
                </a:lnTo>
                <a:lnTo>
                  <a:pt x="1374" y="1771"/>
                </a:lnTo>
                <a:lnTo>
                  <a:pt x="1374" y="1771"/>
                </a:lnTo>
                <a:lnTo>
                  <a:pt x="1379" y="1766"/>
                </a:lnTo>
                <a:lnTo>
                  <a:pt x="1382" y="1761"/>
                </a:lnTo>
                <a:lnTo>
                  <a:pt x="1383" y="1759"/>
                </a:lnTo>
                <a:lnTo>
                  <a:pt x="1383" y="1756"/>
                </a:lnTo>
                <a:lnTo>
                  <a:pt x="1383" y="1756"/>
                </a:lnTo>
                <a:lnTo>
                  <a:pt x="1383" y="1754"/>
                </a:lnTo>
                <a:lnTo>
                  <a:pt x="1386" y="1754"/>
                </a:lnTo>
                <a:lnTo>
                  <a:pt x="1389" y="1753"/>
                </a:lnTo>
                <a:lnTo>
                  <a:pt x="1389" y="1751"/>
                </a:lnTo>
                <a:lnTo>
                  <a:pt x="1387" y="1749"/>
                </a:lnTo>
                <a:lnTo>
                  <a:pt x="1374" y="1742"/>
                </a:lnTo>
                <a:lnTo>
                  <a:pt x="1326" y="1718"/>
                </a:lnTo>
                <a:lnTo>
                  <a:pt x="1326" y="1718"/>
                </a:lnTo>
                <a:lnTo>
                  <a:pt x="1311" y="1709"/>
                </a:lnTo>
                <a:lnTo>
                  <a:pt x="1297" y="1703"/>
                </a:lnTo>
                <a:lnTo>
                  <a:pt x="1297" y="1703"/>
                </a:lnTo>
                <a:lnTo>
                  <a:pt x="1290" y="1700"/>
                </a:lnTo>
                <a:lnTo>
                  <a:pt x="1279" y="1693"/>
                </a:lnTo>
                <a:lnTo>
                  <a:pt x="1249" y="1675"/>
                </a:lnTo>
                <a:lnTo>
                  <a:pt x="1249" y="1675"/>
                </a:lnTo>
                <a:lnTo>
                  <a:pt x="1235" y="1665"/>
                </a:lnTo>
                <a:lnTo>
                  <a:pt x="1222" y="1655"/>
                </a:lnTo>
                <a:lnTo>
                  <a:pt x="1210" y="1645"/>
                </a:lnTo>
                <a:lnTo>
                  <a:pt x="1201" y="1636"/>
                </a:lnTo>
                <a:lnTo>
                  <a:pt x="1201" y="1636"/>
                </a:lnTo>
                <a:lnTo>
                  <a:pt x="1192" y="1625"/>
                </a:lnTo>
                <a:lnTo>
                  <a:pt x="1180" y="1610"/>
                </a:lnTo>
                <a:lnTo>
                  <a:pt x="1158" y="1583"/>
                </a:lnTo>
                <a:lnTo>
                  <a:pt x="1158" y="1583"/>
                </a:lnTo>
                <a:lnTo>
                  <a:pt x="1151" y="1575"/>
                </a:lnTo>
                <a:lnTo>
                  <a:pt x="1144" y="1565"/>
                </a:lnTo>
                <a:lnTo>
                  <a:pt x="1140" y="1559"/>
                </a:lnTo>
                <a:lnTo>
                  <a:pt x="1138" y="1553"/>
                </a:lnTo>
                <a:lnTo>
                  <a:pt x="1135" y="1547"/>
                </a:lnTo>
                <a:lnTo>
                  <a:pt x="1134" y="1540"/>
                </a:lnTo>
                <a:lnTo>
                  <a:pt x="1116" y="1357"/>
                </a:lnTo>
                <a:lnTo>
                  <a:pt x="1134" y="1343"/>
                </a:lnTo>
                <a:lnTo>
                  <a:pt x="1134" y="1343"/>
                </a:lnTo>
                <a:lnTo>
                  <a:pt x="1131" y="1328"/>
                </a:lnTo>
                <a:lnTo>
                  <a:pt x="1123" y="1294"/>
                </a:lnTo>
                <a:lnTo>
                  <a:pt x="1117" y="1275"/>
                </a:lnTo>
                <a:lnTo>
                  <a:pt x="1113" y="1257"/>
                </a:lnTo>
                <a:lnTo>
                  <a:pt x="1108" y="1243"/>
                </a:lnTo>
                <a:lnTo>
                  <a:pt x="1104" y="1238"/>
                </a:lnTo>
                <a:lnTo>
                  <a:pt x="1102" y="1234"/>
                </a:lnTo>
                <a:lnTo>
                  <a:pt x="1096" y="1190"/>
                </a:lnTo>
                <a:lnTo>
                  <a:pt x="1096" y="1190"/>
                </a:lnTo>
                <a:lnTo>
                  <a:pt x="1093" y="1179"/>
                </a:lnTo>
                <a:lnTo>
                  <a:pt x="1090" y="1168"/>
                </a:lnTo>
                <a:lnTo>
                  <a:pt x="1085" y="1156"/>
                </a:lnTo>
                <a:lnTo>
                  <a:pt x="1079" y="1143"/>
                </a:lnTo>
                <a:lnTo>
                  <a:pt x="1071" y="1132"/>
                </a:lnTo>
                <a:lnTo>
                  <a:pt x="1066" y="1128"/>
                </a:lnTo>
                <a:lnTo>
                  <a:pt x="1060" y="1123"/>
                </a:lnTo>
                <a:lnTo>
                  <a:pt x="1054" y="1120"/>
                </a:lnTo>
                <a:lnTo>
                  <a:pt x="1048" y="1118"/>
                </a:lnTo>
                <a:lnTo>
                  <a:pt x="1048" y="1118"/>
                </a:lnTo>
                <a:lnTo>
                  <a:pt x="1022" y="1112"/>
                </a:lnTo>
                <a:lnTo>
                  <a:pt x="996" y="1106"/>
                </a:lnTo>
                <a:lnTo>
                  <a:pt x="986" y="1104"/>
                </a:lnTo>
                <a:lnTo>
                  <a:pt x="976" y="1102"/>
                </a:lnTo>
                <a:lnTo>
                  <a:pt x="968" y="1102"/>
                </a:lnTo>
                <a:lnTo>
                  <a:pt x="962" y="1104"/>
                </a:lnTo>
                <a:lnTo>
                  <a:pt x="962" y="1104"/>
                </a:lnTo>
                <a:lnTo>
                  <a:pt x="944" y="1111"/>
                </a:lnTo>
                <a:lnTo>
                  <a:pt x="914" y="1120"/>
                </a:lnTo>
                <a:lnTo>
                  <a:pt x="898" y="1128"/>
                </a:lnTo>
                <a:lnTo>
                  <a:pt x="884" y="1134"/>
                </a:lnTo>
                <a:lnTo>
                  <a:pt x="871" y="1140"/>
                </a:lnTo>
                <a:lnTo>
                  <a:pt x="861" y="1147"/>
                </a:lnTo>
                <a:lnTo>
                  <a:pt x="861" y="1147"/>
                </a:lnTo>
                <a:lnTo>
                  <a:pt x="856" y="1153"/>
                </a:lnTo>
                <a:lnTo>
                  <a:pt x="850" y="1162"/>
                </a:lnTo>
                <a:lnTo>
                  <a:pt x="837" y="1192"/>
                </a:lnTo>
                <a:lnTo>
                  <a:pt x="820" y="1232"/>
                </a:lnTo>
                <a:lnTo>
                  <a:pt x="804" y="1276"/>
                </a:lnTo>
                <a:lnTo>
                  <a:pt x="774" y="1355"/>
                </a:lnTo>
                <a:lnTo>
                  <a:pt x="760" y="1391"/>
                </a:lnTo>
                <a:lnTo>
                  <a:pt x="727" y="1468"/>
                </a:lnTo>
                <a:lnTo>
                  <a:pt x="727" y="1468"/>
                </a:lnTo>
                <a:lnTo>
                  <a:pt x="722" y="1417"/>
                </a:lnTo>
                <a:lnTo>
                  <a:pt x="719" y="1377"/>
                </a:lnTo>
                <a:lnTo>
                  <a:pt x="717" y="1360"/>
                </a:lnTo>
                <a:lnTo>
                  <a:pt x="717" y="1348"/>
                </a:lnTo>
                <a:lnTo>
                  <a:pt x="717" y="1348"/>
                </a:lnTo>
                <a:lnTo>
                  <a:pt x="719" y="1329"/>
                </a:lnTo>
                <a:lnTo>
                  <a:pt x="719" y="1306"/>
                </a:lnTo>
                <a:lnTo>
                  <a:pt x="717" y="1282"/>
                </a:lnTo>
                <a:lnTo>
                  <a:pt x="716" y="1270"/>
                </a:lnTo>
                <a:lnTo>
                  <a:pt x="713" y="1257"/>
                </a:lnTo>
                <a:lnTo>
                  <a:pt x="713" y="1257"/>
                </a:lnTo>
                <a:lnTo>
                  <a:pt x="710" y="1245"/>
                </a:lnTo>
                <a:lnTo>
                  <a:pt x="709" y="1237"/>
                </a:lnTo>
                <a:lnTo>
                  <a:pt x="708" y="1222"/>
                </a:lnTo>
                <a:lnTo>
                  <a:pt x="707" y="1216"/>
                </a:lnTo>
                <a:lnTo>
                  <a:pt x="704" y="1210"/>
                </a:lnTo>
                <a:lnTo>
                  <a:pt x="701" y="1203"/>
                </a:lnTo>
                <a:lnTo>
                  <a:pt x="693" y="1195"/>
                </a:lnTo>
                <a:lnTo>
                  <a:pt x="693" y="1195"/>
                </a:lnTo>
                <a:lnTo>
                  <a:pt x="646" y="1141"/>
                </a:lnTo>
                <a:lnTo>
                  <a:pt x="622" y="1113"/>
                </a:lnTo>
                <a:lnTo>
                  <a:pt x="607" y="1099"/>
                </a:lnTo>
                <a:lnTo>
                  <a:pt x="607" y="1099"/>
                </a:lnTo>
                <a:lnTo>
                  <a:pt x="601" y="1092"/>
                </a:lnTo>
                <a:lnTo>
                  <a:pt x="590" y="1077"/>
                </a:lnTo>
                <a:lnTo>
                  <a:pt x="563" y="1035"/>
                </a:lnTo>
                <a:lnTo>
                  <a:pt x="526" y="979"/>
                </a:lnTo>
                <a:lnTo>
                  <a:pt x="526" y="979"/>
                </a:lnTo>
                <a:lnTo>
                  <a:pt x="534" y="960"/>
                </a:lnTo>
                <a:lnTo>
                  <a:pt x="540" y="943"/>
                </a:lnTo>
                <a:lnTo>
                  <a:pt x="545" y="926"/>
                </a:lnTo>
                <a:lnTo>
                  <a:pt x="545" y="926"/>
                </a:lnTo>
                <a:lnTo>
                  <a:pt x="545" y="919"/>
                </a:lnTo>
                <a:lnTo>
                  <a:pt x="545" y="913"/>
                </a:lnTo>
                <a:lnTo>
                  <a:pt x="544" y="907"/>
                </a:lnTo>
                <a:lnTo>
                  <a:pt x="541" y="902"/>
                </a:lnTo>
                <a:lnTo>
                  <a:pt x="538" y="895"/>
                </a:lnTo>
                <a:lnTo>
                  <a:pt x="535" y="892"/>
                </a:lnTo>
                <a:lnTo>
                  <a:pt x="511" y="859"/>
                </a:lnTo>
                <a:lnTo>
                  <a:pt x="519" y="837"/>
                </a:lnTo>
                <a:lnTo>
                  <a:pt x="550" y="748"/>
                </a:lnTo>
                <a:lnTo>
                  <a:pt x="540" y="724"/>
                </a:lnTo>
                <a:lnTo>
                  <a:pt x="569" y="532"/>
                </a:lnTo>
                <a:lnTo>
                  <a:pt x="602" y="230"/>
                </a:lnTo>
                <a:lnTo>
                  <a:pt x="602" y="230"/>
                </a:lnTo>
                <a:lnTo>
                  <a:pt x="617" y="222"/>
                </a:lnTo>
                <a:lnTo>
                  <a:pt x="636" y="211"/>
                </a:lnTo>
                <a:lnTo>
                  <a:pt x="636" y="211"/>
                </a:lnTo>
                <a:lnTo>
                  <a:pt x="641" y="207"/>
                </a:lnTo>
                <a:lnTo>
                  <a:pt x="646" y="201"/>
                </a:lnTo>
                <a:lnTo>
                  <a:pt x="648" y="197"/>
                </a:lnTo>
                <a:lnTo>
                  <a:pt x="649" y="192"/>
                </a:lnTo>
                <a:lnTo>
                  <a:pt x="650" y="185"/>
                </a:lnTo>
                <a:lnTo>
                  <a:pt x="650" y="177"/>
                </a:lnTo>
                <a:lnTo>
                  <a:pt x="650" y="177"/>
                </a:lnTo>
                <a:lnTo>
                  <a:pt x="650" y="164"/>
                </a:lnTo>
                <a:lnTo>
                  <a:pt x="652" y="157"/>
                </a:lnTo>
                <a:lnTo>
                  <a:pt x="650" y="156"/>
                </a:lnTo>
                <a:lnTo>
                  <a:pt x="650" y="155"/>
                </a:lnTo>
                <a:lnTo>
                  <a:pt x="646" y="153"/>
                </a:lnTo>
                <a:lnTo>
                  <a:pt x="646" y="153"/>
                </a:lnTo>
                <a:lnTo>
                  <a:pt x="640" y="153"/>
                </a:lnTo>
                <a:lnTo>
                  <a:pt x="634" y="153"/>
                </a:lnTo>
                <a:lnTo>
                  <a:pt x="630" y="156"/>
                </a:lnTo>
                <a:lnTo>
                  <a:pt x="626" y="158"/>
                </a:lnTo>
                <a:lnTo>
                  <a:pt x="617" y="173"/>
                </a:lnTo>
                <a:lnTo>
                  <a:pt x="578" y="153"/>
                </a:lnTo>
                <a:lnTo>
                  <a:pt x="578" y="153"/>
                </a:lnTo>
                <a:lnTo>
                  <a:pt x="571" y="147"/>
                </a:lnTo>
                <a:lnTo>
                  <a:pt x="566" y="141"/>
                </a:lnTo>
                <a:lnTo>
                  <a:pt x="565" y="138"/>
                </a:lnTo>
                <a:lnTo>
                  <a:pt x="564" y="134"/>
                </a:lnTo>
                <a:lnTo>
                  <a:pt x="564" y="134"/>
                </a:lnTo>
                <a:lnTo>
                  <a:pt x="565" y="129"/>
                </a:lnTo>
                <a:lnTo>
                  <a:pt x="568" y="125"/>
                </a:lnTo>
                <a:lnTo>
                  <a:pt x="574" y="110"/>
                </a:lnTo>
                <a:lnTo>
                  <a:pt x="576" y="104"/>
                </a:lnTo>
                <a:lnTo>
                  <a:pt x="577" y="97"/>
                </a:lnTo>
                <a:lnTo>
                  <a:pt x="577" y="91"/>
                </a:lnTo>
                <a:lnTo>
                  <a:pt x="576" y="89"/>
                </a:lnTo>
                <a:lnTo>
                  <a:pt x="574" y="86"/>
                </a:lnTo>
                <a:lnTo>
                  <a:pt x="574" y="86"/>
                </a:lnTo>
                <a:lnTo>
                  <a:pt x="565" y="79"/>
                </a:lnTo>
                <a:lnTo>
                  <a:pt x="559" y="77"/>
                </a:lnTo>
                <a:lnTo>
                  <a:pt x="557" y="75"/>
                </a:lnTo>
                <a:lnTo>
                  <a:pt x="554" y="77"/>
                </a:lnTo>
                <a:lnTo>
                  <a:pt x="552" y="78"/>
                </a:lnTo>
                <a:lnTo>
                  <a:pt x="550" y="81"/>
                </a:lnTo>
                <a:lnTo>
                  <a:pt x="550" y="81"/>
                </a:lnTo>
                <a:lnTo>
                  <a:pt x="545" y="90"/>
                </a:lnTo>
                <a:lnTo>
                  <a:pt x="540" y="99"/>
                </a:lnTo>
                <a:lnTo>
                  <a:pt x="535" y="110"/>
                </a:lnTo>
                <a:lnTo>
                  <a:pt x="535" y="33"/>
                </a:lnTo>
                <a:lnTo>
                  <a:pt x="535" y="33"/>
                </a:lnTo>
                <a:lnTo>
                  <a:pt x="541" y="14"/>
                </a:lnTo>
                <a:lnTo>
                  <a:pt x="543" y="3"/>
                </a:lnTo>
                <a:lnTo>
                  <a:pt x="543" y="0"/>
                </a:lnTo>
                <a:lnTo>
                  <a:pt x="541" y="0"/>
                </a:lnTo>
                <a:lnTo>
                  <a:pt x="540" y="0"/>
                </a:lnTo>
                <a:lnTo>
                  <a:pt x="540" y="0"/>
                </a:lnTo>
                <a:lnTo>
                  <a:pt x="533" y="5"/>
                </a:lnTo>
                <a:lnTo>
                  <a:pt x="525" y="11"/>
                </a:lnTo>
                <a:lnTo>
                  <a:pt x="516" y="19"/>
                </a:lnTo>
                <a:lnTo>
                  <a:pt x="502" y="29"/>
                </a:lnTo>
                <a:lnTo>
                  <a:pt x="502" y="29"/>
                </a:lnTo>
                <a:lnTo>
                  <a:pt x="501" y="24"/>
                </a:lnTo>
                <a:lnTo>
                  <a:pt x="497" y="13"/>
                </a:lnTo>
                <a:lnTo>
                  <a:pt x="495" y="8"/>
                </a:lnTo>
                <a:lnTo>
                  <a:pt x="492" y="5"/>
                </a:lnTo>
                <a:lnTo>
                  <a:pt x="490" y="3"/>
                </a:lnTo>
                <a:lnTo>
                  <a:pt x="489" y="3"/>
                </a:lnTo>
                <a:lnTo>
                  <a:pt x="487" y="5"/>
                </a:lnTo>
                <a:lnTo>
                  <a:pt x="487" y="5"/>
                </a:lnTo>
                <a:lnTo>
                  <a:pt x="483" y="12"/>
                </a:lnTo>
                <a:lnTo>
                  <a:pt x="480" y="21"/>
                </a:lnTo>
                <a:lnTo>
                  <a:pt x="478" y="32"/>
                </a:lnTo>
                <a:lnTo>
                  <a:pt x="478" y="43"/>
                </a:lnTo>
                <a:lnTo>
                  <a:pt x="478" y="43"/>
                </a:lnTo>
                <a:lnTo>
                  <a:pt x="479" y="49"/>
                </a:lnTo>
                <a:lnTo>
                  <a:pt x="481" y="56"/>
                </a:lnTo>
                <a:lnTo>
                  <a:pt x="489" y="73"/>
                </a:lnTo>
                <a:lnTo>
                  <a:pt x="496" y="92"/>
                </a:lnTo>
                <a:lnTo>
                  <a:pt x="499" y="102"/>
                </a:lnTo>
                <a:lnTo>
                  <a:pt x="502" y="110"/>
                </a:lnTo>
                <a:lnTo>
                  <a:pt x="502" y="110"/>
                </a:lnTo>
                <a:lnTo>
                  <a:pt x="509" y="149"/>
                </a:lnTo>
                <a:lnTo>
                  <a:pt x="511" y="165"/>
                </a:lnTo>
                <a:lnTo>
                  <a:pt x="511" y="177"/>
                </a:lnTo>
                <a:lnTo>
                  <a:pt x="511" y="177"/>
                </a:lnTo>
                <a:lnTo>
                  <a:pt x="510" y="188"/>
                </a:lnTo>
                <a:lnTo>
                  <a:pt x="511" y="203"/>
                </a:lnTo>
                <a:lnTo>
                  <a:pt x="511" y="235"/>
                </a:lnTo>
                <a:lnTo>
                  <a:pt x="511" y="235"/>
                </a:lnTo>
                <a:lnTo>
                  <a:pt x="510" y="248"/>
                </a:lnTo>
                <a:lnTo>
                  <a:pt x="508" y="270"/>
                </a:lnTo>
                <a:lnTo>
                  <a:pt x="499" y="327"/>
                </a:lnTo>
                <a:lnTo>
                  <a:pt x="490" y="385"/>
                </a:lnTo>
                <a:lnTo>
                  <a:pt x="486" y="407"/>
                </a:lnTo>
                <a:lnTo>
                  <a:pt x="483" y="417"/>
                </a:lnTo>
                <a:lnTo>
                  <a:pt x="483" y="417"/>
                </a:lnTo>
                <a:lnTo>
                  <a:pt x="480" y="426"/>
                </a:lnTo>
                <a:lnTo>
                  <a:pt x="477" y="440"/>
                </a:lnTo>
                <a:lnTo>
                  <a:pt x="469" y="479"/>
                </a:lnTo>
                <a:lnTo>
                  <a:pt x="459" y="532"/>
                </a:lnTo>
                <a:lnTo>
                  <a:pt x="459" y="532"/>
                </a:lnTo>
                <a:lnTo>
                  <a:pt x="445" y="579"/>
                </a:lnTo>
                <a:lnTo>
                  <a:pt x="436" y="613"/>
                </a:lnTo>
                <a:lnTo>
                  <a:pt x="430" y="633"/>
                </a:lnTo>
                <a:lnTo>
                  <a:pt x="430" y="633"/>
                </a:lnTo>
                <a:lnTo>
                  <a:pt x="402" y="720"/>
                </a:lnTo>
                <a:lnTo>
                  <a:pt x="377" y="796"/>
                </a:lnTo>
                <a:lnTo>
                  <a:pt x="377" y="796"/>
                </a:lnTo>
                <a:lnTo>
                  <a:pt x="351" y="795"/>
                </a:lnTo>
                <a:lnTo>
                  <a:pt x="330" y="794"/>
                </a:lnTo>
                <a:lnTo>
                  <a:pt x="323" y="793"/>
                </a:lnTo>
                <a:lnTo>
                  <a:pt x="320" y="792"/>
                </a:lnTo>
                <a:lnTo>
                  <a:pt x="320" y="792"/>
                </a:lnTo>
                <a:lnTo>
                  <a:pt x="315" y="789"/>
                </a:lnTo>
                <a:lnTo>
                  <a:pt x="310" y="788"/>
                </a:lnTo>
                <a:lnTo>
                  <a:pt x="296" y="787"/>
                </a:lnTo>
                <a:lnTo>
                  <a:pt x="296" y="787"/>
                </a:lnTo>
                <a:lnTo>
                  <a:pt x="257" y="782"/>
                </a:lnTo>
                <a:lnTo>
                  <a:pt x="257" y="782"/>
                </a:lnTo>
                <a:lnTo>
                  <a:pt x="259" y="778"/>
                </a:lnTo>
                <a:lnTo>
                  <a:pt x="261" y="770"/>
                </a:lnTo>
                <a:lnTo>
                  <a:pt x="262" y="765"/>
                </a:lnTo>
                <a:lnTo>
                  <a:pt x="261" y="762"/>
                </a:lnTo>
                <a:lnTo>
                  <a:pt x="260" y="758"/>
                </a:lnTo>
                <a:lnTo>
                  <a:pt x="257" y="758"/>
                </a:lnTo>
                <a:lnTo>
                  <a:pt x="257" y="758"/>
                </a:lnTo>
                <a:lnTo>
                  <a:pt x="248" y="760"/>
                </a:lnTo>
                <a:lnTo>
                  <a:pt x="237" y="765"/>
                </a:lnTo>
                <a:lnTo>
                  <a:pt x="224" y="772"/>
                </a:lnTo>
                <a:lnTo>
                  <a:pt x="233" y="744"/>
                </a:lnTo>
                <a:lnTo>
                  <a:pt x="233" y="744"/>
                </a:lnTo>
                <a:lnTo>
                  <a:pt x="223" y="747"/>
                </a:lnTo>
                <a:lnTo>
                  <a:pt x="214" y="752"/>
                </a:lnTo>
                <a:lnTo>
                  <a:pt x="212" y="756"/>
                </a:lnTo>
                <a:lnTo>
                  <a:pt x="210" y="758"/>
                </a:lnTo>
                <a:lnTo>
                  <a:pt x="210" y="758"/>
                </a:lnTo>
                <a:lnTo>
                  <a:pt x="207" y="762"/>
                </a:lnTo>
                <a:lnTo>
                  <a:pt x="205" y="764"/>
                </a:lnTo>
                <a:lnTo>
                  <a:pt x="196" y="771"/>
                </a:lnTo>
                <a:lnTo>
                  <a:pt x="186" y="777"/>
                </a:lnTo>
                <a:lnTo>
                  <a:pt x="190" y="744"/>
                </a:lnTo>
                <a:lnTo>
                  <a:pt x="190" y="744"/>
                </a:lnTo>
                <a:lnTo>
                  <a:pt x="188" y="745"/>
                </a:lnTo>
                <a:lnTo>
                  <a:pt x="183" y="748"/>
                </a:lnTo>
                <a:lnTo>
                  <a:pt x="177" y="757"/>
                </a:lnTo>
                <a:lnTo>
                  <a:pt x="174" y="762"/>
                </a:lnTo>
                <a:lnTo>
                  <a:pt x="171" y="768"/>
                </a:lnTo>
                <a:lnTo>
                  <a:pt x="171" y="768"/>
                </a:lnTo>
                <a:lnTo>
                  <a:pt x="164" y="792"/>
                </a:lnTo>
                <a:lnTo>
                  <a:pt x="162" y="801"/>
                </a:lnTo>
                <a:lnTo>
                  <a:pt x="147" y="782"/>
                </a:lnTo>
                <a:lnTo>
                  <a:pt x="147" y="782"/>
                </a:lnTo>
                <a:lnTo>
                  <a:pt x="146" y="782"/>
                </a:lnTo>
                <a:lnTo>
                  <a:pt x="142" y="782"/>
                </a:lnTo>
                <a:lnTo>
                  <a:pt x="141" y="783"/>
                </a:lnTo>
                <a:lnTo>
                  <a:pt x="139" y="786"/>
                </a:lnTo>
                <a:lnTo>
                  <a:pt x="138" y="790"/>
                </a:lnTo>
                <a:lnTo>
                  <a:pt x="138" y="796"/>
                </a:lnTo>
                <a:lnTo>
                  <a:pt x="138" y="830"/>
                </a:lnTo>
                <a:lnTo>
                  <a:pt x="104" y="806"/>
                </a:lnTo>
                <a:lnTo>
                  <a:pt x="104" y="806"/>
                </a:lnTo>
                <a:lnTo>
                  <a:pt x="105" y="814"/>
                </a:lnTo>
                <a:lnTo>
                  <a:pt x="107" y="823"/>
                </a:lnTo>
                <a:lnTo>
                  <a:pt x="109" y="830"/>
                </a:lnTo>
                <a:lnTo>
                  <a:pt x="109" y="830"/>
                </a:lnTo>
                <a:lnTo>
                  <a:pt x="115" y="848"/>
                </a:lnTo>
                <a:lnTo>
                  <a:pt x="118" y="859"/>
                </a:lnTo>
                <a:lnTo>
                  <a:pt x="118" y="859"/>
                </a:lnTo>
                <a:close/>
                <a:moveTo>
                  <a:pt x="971" y="1435"/>
                </a:moveTo>
                <a:lnTo>
                  <a:pt x="971" y="1435"/>
                </a:lnTo>
                <a:lnTo>
                  <a:pt x="1000" y="1516"/>
                </a:lnTo>
                <a:lnTo>
                  <a:pt x="1000" y="1516"/>
                </a:lnTo>
                <a:lnTo>
                  <a:pt x="1017" y="1557"/>
                </a:lnTo>
                <a:lnTo>
                  <a:pt x="1029" y="1583"/>
                </a:lnTo>
                <a:lnTo>
                  <a:pt x="1014" y="1598"/>
                </a:lnTo>
                <a:lnTo>
                  <a:pt x="1014" y="1598"/>
                </a:lnTo>
                <a:lnTo>
                  <a:pt x="1006" y="1604"/>
                </a:lnTo>
                <a:lnTo>
                  <a:pt x="996" y="1611"/>
                </a:lnTo>
                <a:lnTo>
                  <a:pt x="986" y="1617"/>
                </a:lnTo>
                <a:lnTo>
                  <a:pt x="986" y="1617"/>
                </a:lnTo>
                <a:lnTo>
                  <a:pt x="982" y="1618"/>
                </a:lnTo>
                <a:lnTo>
                  <a:pt x="973" y="1623"/>
                </a:lnTo>
                <a:lnTo>
                  <a:pt x="963" y="1629"/>
                </a:lnTo>
                <a:lnTo>
                  <a:pt x="959" y="1633"/>
                </a:lnTo>
                <a:lnTo>
                  <a:pt x="957" y="1636"/>
                </a:lnTo>
                <a:lnTo>
                  <a:pt x="957" y="1636"/>
                </a:lnTo>
                <a:lnTo>
                  <a:pt x="953" y="1645"/>
                </a:lnTo>
                <a:lnTo>
                  <a:pt x="949" y="1652"/>
                </a:lnTo>
                <a:lnTo>
                  <a:pt x="943" y="1660"/>
                </a:lnTo>
                <a:lnTo>
                  <a:pt x="943" y="1660"/>
                </a:lnTo>
                <a:lnTo>
                  <a:pt x="943" y="1660"/>
                </a:lnTo>
                <a:lnTo>
                  <a:pt x="943" y="1660"/>
                </a:lnTo>
                <a:lnTo>
                  <a:pt x="940" y="1658"/>
                </a:lnTo>
                <a:lnTo>
                  <a:pt x="938" y="1651"/>
                </a:lnTo>
                <a:lnTo>
                  <a:pt x="938" y="1651"/>
                </a:lnTo>
                <a:lnTo>
                  <a:pt x="925" y="1616"/>
                </a:lnTo>
                <a:lnTo>
                  <a:pt x="914" y="1593"/>
                </a:lnTo>
                <a:lnTo>
                  <a:pt x="914" y="1593"/>
                </a:lnTo>
                <a:lnTo>
                  <a:pt x="914" y="1589"/>
                </a:lnTo>
                <a:lnTo>
                  <a:pt x="915" y="1582"/>
                </a:lnTo>
                <a:lnTo>
                  <a:pt x="915" y="1577"/>
                </a:lnTo>
                <a:lnTo>
                  <a:pt x="917" y="1573"/>
                </a:lnTo>
                <a:lnTo>
                  <a:pt x="920" y="1568"/>
                </a:lnTo>
                <a:lnTo>
                  <a:pt x="923" y="1564"/>
                </a:lnTo>
                <a:lnTo>
                  <a:pt x="923" y="1564"/>
                </a:lnTo>
                <a:lnTo>
                  <a:pt x="931" y="1561"/>
                </a:lnTo>
                <a:lnTo>
                  <a:pt x="935" y="1557"/>
                </a:lnTo>
                <a:lnTo>
                  <a:pt x="939" y="1556"/>
                </a:lnTo>
                <a:lnTo>
                  <a:pt x="941" y="1552"/>
                </a:lnTo>
                <a:lnTo>
                  <a:pt x="947" y="1540"/>
                </a:lnTo>
                <a:lnTo>
                  <a:pt x="947" y="1540"/>
                </a:lnTo>
                <a:lnTo>
                  <a:pt x="952" y="1525"/>
                </a:lnTo>
                <a:lnTo>
                  <a:pt x="956" y="1511"/>
                </a:lnTo>
                <a:lnTo>
                  <a:pt x="957" y="1492"/>
                </a:lnTo>
                <a:lnTo>
                  <a:pt x="957" y="1492"/>
                </a:lnTo>
                <a:lnTo>
                  <a:pt x="959" y="1479"/>
                </a:lnTo>
                <a:lnTo>
                  <a:pt x="964" y="1460"/>
                </a:lnTo>
                <a:lnTo>
                  <a:pt x="971" y="1435"/>
                </a:lnTo>
                <a:lnTo>
                  <a:pt x="971" y="14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3E80302B-BE4B-4B2D-9F41-07FA06A47DB7}"/>
              </a:ext>
            </a:extLst>
          </p:cNvPr>
          <p:cNvSpPr>
            <a:spLocks/>
          </p:cNvSpPr>
          <p:nvPr/>
        </p:nvSpPr>
        <p:spPr bwMode="auto">
          <a:xfrm>
            <a:off x="7183872" y="3834181"/>
            <a:ext cx="1519086" cy="2542892"/>
          </a:xfrm>
          <a:custGeom>
            <a:avLst/>
            <a:gdLst>
              <a:gd name="T0" fmla="*/ 138 w 1325"/>
              <a:gd name="T1" fmla="*/ 1716 h 2218"/>
              <a:gd name="T2" fmla="*/ 210 w 1325"/>
              <a:gd name="T3" fmla="*/ 1714 h 2218"/>
              <a:gd name="T4" fmla="*/ 191 w 1325"/>
              <a:gd name="T5" fmla="*/ 1748 h 2218"/>
              <a:gd name="T6" fmla="*/ 307 w 1325"/>
              <a:gd name="T7" fmla="*/ 1710 h 2218"/>
              <a:gd name="T8" fmla="*/ 363 w 1325"/>
              <a:gd name="T9" fmla="*/ 1460 h 2218"/>
              <a:gd name="T10" fmla="*/ 404 w 1325"/>
              <a:gd name="T11" fmla="*/ 1585 h 2218"/>
              <a:gd name="T12" fmla="*/ 440 w 1325"/>
              <a:gd name="T13" fmla="*/ 1666 h 2218"/>
              <a:gd name="T14" fmla="*/ 397 w 1325"/>
              <a:gd name="T15" fmla="*/ 1743 h 2218"/>
              <a:gd name="T16" fmla="*/ 295 w 1325"/>
              <a:gd name="T17" fmla="*/ 1847 h 2218"/>
              <a:gd name="T18" fmla="*/ 325 w 1325"/>
              <a:gd name="T19" fmla="*/ 1987 h 2218"/>
              <a:gd name="T20" fmla="*/ 221 w 1325"/>
              <a:gd name="T21" fmla="*/ 2049 h 2218"/>
              <a:gd name="T22" fmla="*/ 465 w 1325"/>
              <a:gd name="T23" fmla="*/ 2101 h 2218"/>
              <a:gd name="T24" fmla="*/ 608 w 1325"/>
              <a:gd name="T25" fmla="*/ 2060 h 2218"/>
              <a:gd name="T26" fmla="*/ 762 w 1325"/>
              <a:gd name="T27" fmla="*/ 2057 h 2218"/>
              <a:gd name="T28" fmla="*/ 962 w 1325"/>
              <a:gd name="T29" fmla="*/ 2161 h 2218"/>
              <a:gd name="T30" fmla="*/ 1026 w 1325"/>
              <a:gd name="T31" fmla="*/ 2217 h 2218"/>
              <a:gd name="T32" fmla="*/ 1093 w 1325"/>
              <a:gd name="T33" fmla="*/ 2199 h 2218"/>
              <a:gd name="T34" fmla="*/ 1132 w 1325"/>
              <a:gd name="T35" fmla="*/ 2165 h 2218"/>
              <a:gd name="T36" fmla="*/ 1107 w 1325"/>
              <a:gd name="T37" fmla="*/ 2069 h 2218"/>
              <a:gd name="T38" fmla="*/ 1196 w 1325"/>
              <a:gd name="T39" fmla="*/ 1949 h 2218"/>
              <a:gd name="T40" fmla="*/ 1312 w 1325"/>
              <a:gd name="T41" fmla="*/ 1997 h 2218"/>
              <a:gd name="T42" fmla="*/ 1321 w 1325"/>
              <a:gd name="T43" fmla="*/ 1954 h 2218"/>
              <a:gd name="T44" fmla="*/ 1268 w 1325"/>
              <a:gd name="T45" fmla="*/ 1847 h 2218"/>
              <a:gd name="T46" fmla="*/ 1176 w 1325"/>
              <a:gd name="T47" fmla="*/ 1823 h 2218"/>
              <a:gd name="T48" fmla="*/ 1090 w 1325"/>
              <a:gd name="T49" fmla="*/ 1657 h 2218"/>
              <a:gd name="T50" fmla="*/ 1168 w 1325"/>
              <a:gd name="T51" fmla="*/ 1623 h 2218"/>
              <a:gd name="T52" fmla="*/ 1120 w 1325"/>
              <a:gd name="T53" fmla="*/ 1562 h 2218"/>
              <a:gd name="T54" fmla="*/ 1010 w 1325"/>
              <a:gd name="T55" fmla="*/ 1240 h 2218"/>
              <a:gd name="T56" fmla="*/ 875 w 1325"/>
              <a:gd name="T57" fmla="*/ 1183 h 2218"/>
              <a:gd name="T58" fmla="*/ 773 w 1325"/>
              <a:gd name="T59" fmla="*/ 1203 h 2218"/>
              <a:gd name="T60" fmla="*/ 742 w 1325"/>
              <a:gd name="T61" fmla="*/ 985 h 2218"/>
              <a:gd name="T62" fmla="*/ 768 w 1325"/>
              <a:gd name="T63" fmla="*/ 625 h 2218"/>
              <a:gd name="T64" fmla="*/ 616 w 1325"/>
              <a:gd name="T65" fmla="*/ 210 h 2218"/>
              <a:gd name="T66" fmla="*/ 493 w 1325"/>
              <a:gd name="T67" fmla="*/ 92 h 2218"/>
              <a:gd name="T68" fmla="*/ 373 w 1325"/>
              <a:gd name="T69" fmla="*/ 20 h 2218"/>
              <a:gd name="T70" fmla="*/ 392 w 1325"/>
              <a:gd name="T71" fmla="*/ 68 h 2218"/>
              <a:gd name="T72" fmla="*/ 283 w 1325"/>
              <a:gd name="T73" fmla="*/ 11 h 2218"/>
              <a:gd name="T74" fmla="*/ 267 w 1325"/>
              <a:gd name="T75" fmla="*/ 20 h 2218"/>
              <a:gd name="T76" fmla="*/ 265 w 1325"/>
              <a:gd name="T77" fmla="*/ 42 h 2218"/>
              <a:gd name="T78" fmla="*/ 306 w 1325"/>
              <a:gd name="T79" fmla="*/ 121 h 2218"/>
              <a:gd name="T80" fmla="*/ 440 w 1325"/>
              <a:gd name="T81" fmla="*/ 188 h 2218"/>
              <a:gd name="T82" fmla="*/ 491 w 1325"/>
              <a:gd name="T83" fmla="*/ 263 h 2218"/>
              <a:gd name="T84" fmla="*/ 502 w 1325"/>
              <a:gd name="T85" fmla="*/ 308 h 2218"/>
              <a:gd name="T86" fmla="*/ 622 w 1325"/>
              <a:gd name="T87" fmla="*/ 515 h 2218"/>
              <a:gd name="T88" fmla="*/ 616 w 1325"/>
              <a:gd name="T89" fmla="*/ 605 h 2218"/>
              <a:gd name="T90" fmla="*/ 540 w 1325"/>
              <a:gd name="T91" fmla="*/ 788 h 2218"/>
              <a:gd name="T92" fmla="*/ 441 w 1325"/>
              <a:gd name="T93" fmla="*/ 854 h 2218"/>
              <a:gd name="T94" fmla="*/ 386 w 1325"/>
              <a:gd name="T95" fmla="*/ 743 h 2218"/>
              <a:gd name="T96" fmla="*/ 325 w 1325"/>
              <a:gd name="T97" fmla="*/ 653 h 2218"/>
              <a:gd name="T98" fmla="*/ 229 w 1325"/>
              <a:gd name="T99" fmla="*/ 615 h 2218"/>
              <a:gd name="T100" fmla="*/ 133 w 1325"/>
              <a:gd name="T101" fmla="*/ 591 h 2218"/>
              <a:gd name="T102" fmla="*/ 52 w 1325"/>
              <a:gd name="T103" fmla="*/ 635 h 2218"/>
              <a:gd name="T104" fmla="*/ 33 w 1325"/>
              <a:gd name="T105" fmla="*/ 663 h 2218"/>
              <a:gd name="T106" fmla="*/ 21 w 1325"/>
              <a:gd name="T107" fmla="*/ 677 h 2218"/>
              <a:gd name="T108" fmla="*/ 15 w 1325"/>
              <a:gd name="T109" fmla="*/ 789 h 2218"/>
              <a:gd name="T110" fmla="*/ 43 w 1325"/>
              <a:gd name="T111" fmla="*/ 897 h 2218"/>
              <a:gd name="T112" fmla="*/ 114 w 1325"/>
              <a:gd name="T113" fmla="*/ 966 h 2218"/>
              <a:gd name="T114" fmla="*/ 114 w 1325"/>
              <a:gd name="T115" fmla="*/ 1071 h 2218"/>
              <a:gd name="T116" fmla="*/ 255 w 1325"/>
              <a:gd name="T117" fmla="*/ 1396 h 2218"/>
              <a:gd name="T118" fmla="*/ 266 w 1325"/>
              <a:gd name="T119" fmla="*/ 1611 h 2218"/>
              <a:gd name="T120" fmla="*/ 124 w 1325"/>
              <a:gd name="T121" fmla="*/ 1690 h 2218"/>
              <a:gd name="T122" fmla="*/ 82 w 1325"/>
              <a:gd name="T123" fmla="*/ 1750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5" h="2218">
                <a:moveTo>
                  <a:pt x="85" y="1753"/>
                </a:moveTo>
                <a:lnTo>
                  <a:pt x="85" y="1753"/>
                </a:lnTo>
                <a:lnTo>
                  <a:pt x="89" y="1752"/>
                </a:lnTo>
                <a:lnTo>
                  <a:pt x="95" y="1748"/>
                </a:lnTo>
                <a:lnTo>
                  <a:pt x="110" y="1738"/>
                </a:lnTo>
                <a:lnTo>
                  <a:pt x="125" y="1726"/>
                </a:lnTo>
                <a:lnTo>
                  <a:pt x="138" y="1716"/>
                </a:lnTo>
                <a:lnTo>
                  <a:pt x="138" y="1716"/>
                </a:lnTo>
                <a:lnTo>
                  <a:pt x="142" y="1711"/>
                </a:lnTo>
                <a:lnTo>
                  <a:pt x="143" y="1710"/>
                </a:lnTo>
                <a:lnTo>
                  <a:pt x="143" y="1710"/>
                </a:lnTo>
                <a:lnTo>
                  <a:pt x="142" y="1712"/>
                </a:lnTo>
                <a:lnTo>
                  <a:pt x="138" y="1716"/>
                </a:lnTo>
                <a:lnTo>
                  <a:pt x="138" y="1716"/>
                </a:lnTo>
                <a:lnTo>
                  <a:pt x="132" y="1725"/>
                </a:lnTo>
                <a:lnTo>
                  <a:pt x="126" y="1735"/>
                </a:lnTo>
                <a:lnTo>
                  <a:pt x="122" y="1743"/>
                </a:lnTo>
                <a:lnTo>
                  <a:pt x="122" y="1747"/>
                </a:lnTo>
                <a:lnTo>
                  <a:pt x="124" y="1748"/>
                </a:lnTo>
                <a:lnTo>
                  <a:pt x="124" y="1748"/>
                </a:lnTo>
                <a:lnTo>
                  <a:pt x="127" y="1748"/>
                </a:lnTo>
                <a:lnTo>
                  <a:pt x="133" y="1744"/>
                </a:lnTo>
                <a:lnTo>
                  <a:pt x="148" y="1735"/>
                </a:lnTo>
                <a:lnTo>
                  <a:pt x="167" y="1719"/>
                </a:lnTo>
                <a:lnTo>
                  <a:pt x="210" y="1714"/>
                </a:lnTo>
                <a:lnTo>
                  <a:pt x="210" y="1714"/>
                </a:lnTo>
                <a:lnTo>
                  <a:pt x="203" y="1726"/>
                </a:lnTo>
                <a:lnTo>
                  <a:pt x="195" y="1734"/>
                </a:lnTo>
                <a:lnTo>
                  <a:pt x="193" y="1737"/>
                </a:lnTo>
                <a:lnTo>
                  <a:pt x="191" y="1738"/>
                </a:lnTo>
                <a:lnTo>
                  <a:pt x="191" y="1738"/>
                </a:lnTo>
                <a:lnTo>
                  <a:pt x="186" y="1740"/>
                </a:lnTo>
                <a:lnTo>
                  <a:pt x="182" y="1743"/>
                </a:lnTo>
                <a:lnTo>
                  <a:pt x="181" y="1744"/>
                </a:lnTo>
                <a:lnTo>
                  <a:pt x="181" y="1746"/>
                </a:lnTo>
                <a:lnTo>
                  <a:pt x="182" y="1747"/>
                </a:lnTo>
                <a:lnTo>
                  <a:pt x="186" y="1748"/>
                </a:lnTo>
                <a:lnTo>
                  <a:pt x="186" y="1748"/>
                </a:lnTo>
                <a:lnTo>
                  <a:pt x="191" y="1748"/>
                </a:lnTo>
                <a:lnTo>
                  <a:pt x="197" y="1748"/>
                </a:lnTo>
                <a:lnTo>
                  <a:pt x="209" y="1746"/>
                </a:lnTo>
                <a:lnTo>
                  <a:pt x="222" y="1743"/>
                </a:lnTo>
                <a:lnTo>
                  <a:pt x="234" y="1743"/>
                </a:lnTo>
                <a:lnTo>
                  <a:pt x="234" y="1743"/>
                </a:lnTo>
                <a:lnTo>
                  <a:pt x="243" y="1743"/>
                </a:lnTo>
                <a:lnTo>
                  <a:pt x="254" y="1742"/>
                </a:lnTo>
                <a:lnTo>
                  <a:pt x="265" y="1738"/>
                </a:lnTo>
                <a:lnTo>
                  <a:pt x="277" y="1734"/>
                </a:lnTo>
                <a:lnTo>
                  <a:pt x="277" y="1734"/>
                </a:lnTo>
                <a:lnTo>
                  <a:pt x="290" y="1726"/>
                </a:lnTo>
                <a:lnTo>
                  <a:pt x="300" y="1718"/>
                </a:lnTo>
                <a:lnTo>
                  <a:pt x="307" y="1710"/>
                </a:lnTo>
                <a:lnTo>
                  <a:pt x="310" y="1705"/>
                </a:lnTo>
                <a:lnTo>
                  <a:pt x="310" y="1705"/>
                </a:lnTo>
                <a:lnTo>
                  <a:pt x="310" y="1700"/>
                </a:lnTo>
                <a:lnTo>
                  <a:pt x="310" y="1693"/>
                </a:lnTo>
                <a:lnTo>
                  <a:pt x="310" y="1681"/>
                </a:lnTo>
                <a:lnTo>
                  <a:pt x="310" y="1681"/>
                </a:lnTo>
                <a:lnTo>
                  <a:pt x="312" y="1675"/>
                </a:lnTo>
                <a:lnTo>
                  <a:pt x="315" y="1664"/>
                </a:lnTo>
                <a:lnTo>
                  <a:pt x="320" y="1652"/>
                </a:lnTo>
                <a:lnTo>
                  <a:pt x="334" y="1652"/>
                </a:lnTo>
                <a:lnTo>
                  <a:pt x="363" y="1532"/>
                </a:lnTo>
                <a:lnTo>
                  <a:pt x="363" y="1460"/>
                </a:lnTo>
                <a:lnTo>
                  <a:pt x="363" y="1460"/>
                </a:lnTo>
                <a:lnTo>
                  <a:pt x="387" y="1483"/>
                </a:lnTo>
                <a:lnTo>
                  <a:pt x="404" y="1500"/>
                </a:lnTo>
                <a:lnTo>
                  <a:pt x="410" y="1506"/>
                </a:lnTo>
                <a:lnTo>
                  <a:pt x="411" y="1508"/>
                </a:lnTo>
                <a:lnTo>
                  <a:pt x="411" y="1508"/>
                </a:lnTo>
                <a:lnTo>
                  <a:pt x="412" y="1516"/>
                </a:lnTo>
                <a:lnTo>
                  <a:pt x="413" y="1533"/>
                </a:lnTo>
                <a:lnTo>
                  <a:pt x="415" y="1543"/>
                </a:lnTo>
                <a:lnTo>
                  <a:pt x="415" y="1554"/>
                </a:lnTo>
                <a:lnTo>
                  <a:pt x="413" y="1563"/>
                </a:lnTo>
                <a:lnTo>
                  <a:pt x="411" y="1570"/>
                </a:lnTo>
                <a:lnTo>
                  <a:pt x="411" y="1570"/>
                </a:lnTo>
                <a:lnTo>
                  <a:pt x="404" y="1585"/>
                </a:lnTo>
                <a:lnTo>
                  <a:pt x="399" y="1593"/>
                </a:lnTo>
                <a:lnTo>
                  <a:pt x="396" y="1602"/>
                </a:lnTo>
                <a:lnTo>
                  <a:pt x="394" y="1610"/>
                </a:lnTo>
                <a:lnTo>
                  <a:pt x="394" y="1618"/>
                </a:lnTo>
                <a:lnTo>
                  <a:pt x="394" y="1622"/>
                </a:lnTo>
                <a:lnTo>
                  <a:pt x="396" y="1626"/>
                </a:lnTo>
                <a:lnTo>
                  <a:pt x="398" y="1629"/>
                </a:lnTo>
                <a:lnTo>
                  <a:pt x="402" y="1633"/>
                </a:lnTo>
                <a:lnTo>
                  <a:pt x="402" y="1633"/>
                </a:lnTo>
                <a:lnTo>
                  <a:pt x="429" y="1654"/>
                </a:lnTo>
                <a:lnTo>
                  <a:pt x="437" y="1663"/>
                </a:lnTo>
                <a:lnTo>
                  <a:pt x="440" y="1665"/>
                </a:lnTo>
                <a:lnTo>
                  <a:pt x="440" y="1666"/>
                </a:lnTo>
                <a:lnTo>
                  <a:pt x="440" y="1666"/>
                </a:lnTo>
                <a:lnTo>
                  <a:pt x="416" y="1695"/>
                </a:lnTo>
                <a:lnTo>
                  <a:pt x="416" y="1695"/>
                </a:lnTo>
                <a:lnTo>
                  <a:pt x="417" y="1696"/>
                </a:lnTo>
                <a:lnTo>
                  <a:pt x="421" y="1699"/>
                </a:lnTo>
                <a:lnTo>
                  <a:pt x="431" y="1701"/>
                </a:lnTo>
                <a:lnTo>
                  <a:pt x="449" y="1705"/>
                </a:lnTo>
                <a:lnTo>
                  <a:pt x="449" y="1705"/>
                </a:lnTo>
                <a:lnTo>
                  <a:pt x="445" y="1707"/>
                </a:lnTo>
                <a:lnTo>
                  <a:pt x="434" y="1713"/>
                </a:lnTo>
                <a:lnTo>
                  <a:pt x="417" y="1725"/>
                </a:lnTo>
                <a:lnTo>
                  <a:pt x="406" y="1734"/>
                </a:lnTo>
                <a:lnTo>
                  <a:pt x="397" y="1743"/>
                </a:lnTo>
                <a:lnTo>
                  <a:pt x="397" y="1743"/>
                </a:lnTo>
                <a:lnTo>
                  <a:pt x="385" y="1754"/>
                </a:lnTo>
                <a:lnTo>
                  <a:pt x="370" y="1765"/>
                </a:lnTo>
                <a:lnTo>
                  <a:pt x="339" y="1786"/>
                </a:lnTo>
                <a:lnTo>
                  <a:pt x="325" y="1797"/>
                </a:lnTo>
                <a:lnTo>
                  <a:pt x="312" y="1808"/>
                </a:lnTo>
                <a:lnTo>
                  <a:pt x="302" y="1819"/>
                </a:lnTo>
                <a:lnTo>
                  <a:pt x="299" y="1823"/>
                </a:lnTo>
                <a:lnTo>
                  <a:pt x="296" y="1829"/>
                </a:lnTo>
                <a:lnTo>
                  <a:pt x="296" y="1829"/>
                </a:lnTo>
                <a:lnTo>
                  <a:pt x="295" y="1835"/>
                </a:lnTo>
                <a:lnTo>
                  <a:pt x="295" y="1841"/>
                </a:lnTo>
                <a:lnTo>
                  <a:pt x="295" y="1847"/>
                </a:lnTo>
                <a:lnTo>
                  <a:pt x="296" y="1855"/>
                </a:lnTo>
                <a:lnTo>
                  <a:pt x="301" y="1870"/>
                </a:lnTo>
                <a:lnTo>
                  <a:pt x="307" y="1885"/>
                </a:lnTo>
                <a:lnTo>
                  <a:pt x="320" y="1913"/>
                </a:lnTo>
                <a:lnTo>
                  <a:pt x="326" y="1925"/>
                </a:lnTo>
                <a:lnTo>
                  <a:pt x="330" y="1935"/>
                </a:lnTo>
                <a:lnTo>
                  <a:pt x="330" y="1935"/>
                </a:lnTo>
                <a:lnTo>
                  <a:pt x="332" y="1943"/>
                </a:lnTo>
                <a:lnTo>
                  <a:pt x="333" y="1952"/>
                </a:lnTo>
                <a:lnTo>
                  <a:pt x="333" y="1960"/>
                </a:lnTo>
                <a:lnTo>
                  <a:pt x="332" y="1970"/>
                </a:lnTo>
                <a:lnTo>
                  <a:pt x="330" y="1978"/>
                </a:lnTo>
                <a:lnTo>
                  <a:pt x="325" y="1987"/>
                </a:lnTo>
                <a:lnTo>
                  <a:pt x="319" y="1995"/>
                </a:lnTo>
                <a:lnTo>
                  <a:pt x="310" y="2002"/>
                </a:lnTo>
                <a:lnTo>
                  <a:pt x="310" y="2002"/>
                </a:lnTo>
                <a:lnTo>
                  <a:pt x="300" y="2009"/>
                </a:lnTo>
                <a:lnTo>
                  <a:pt x="285" y="2015"/>
                </a:lnTo>
                <a:lnTo>
                  <a:pt x="254" y="2027"/>
                </a:lnTo>
                <a:lnTo>
                  <a:pt x="240" y="2032"/>
                </a:lnTo>
                <a:lnTo>
                  <a:pt x="228" y="2037"/>
                </a:lnTo>
                <a:lnTo>
                  <a:pt x="221" y="2042"/>
                </a:lnTo>
                <a:lnTo>
                  <a:pt x="219" y="2043"/>
                </a:lnTo>
                <a:lnTo>
                  <a:pt x="219" y="2045"/>
                </a:lnTo>
                <a:lnTo>
                  <a:pt x="219" y="2045"/>
                </a:lnTo>
                <a:lnTo>
                  <a:pt x="221" y="2049"/>
                </a:lnTo>
                <a:lnTo>
                  <a:pt x="219" y="2050"/>
                </a:lnTo>
                <a:lnTo>
                  <a:pt x="221" y="2051"/>
                </a:lnTo>
                <a:lnTo>
                  <a:pt x="227" y="2053"/>
                </a:lnTo>
                <a:lnTo>
                  <a:pt x="257" y="2057"/>
                </a:lnTo>
                <a:lnTo>
                  <a:pt x="330" y="2069"/>
                </a:lnTo>
                <a:lnTo>
                  <a:pt x="330" y="2069"/>
                </a:lnTo>
                <a:lnTo>
                  <a:pt x="354" y="2074"/>
                </a:lnTo>
                <a:lnTo>
                  <a:pt x="373" y="2079"/>
                </a:lnTo>
                <a:lnTo>
                  <a:pt x="405" y="2087"/>
                </a:lnTo>
                <a:lnTo>
                  <a:pt x="443" y="2099"/>
                </a:lnTo>
                <a:lnTo>
                  <a:pt x="455" y="2103"/>
                </a:lnTo>
                <a:lnTo>
                  <a:pt x="460" y="2102"/>
                </a:lnTo>
                <a:lnTo>
                  <a:pt x="465" y="2101"/>
                </a:lnTo>
                <a:lnTo>
                  <a:pt x="470" y="2098"/>
                </a:lnTo>
                <a:lnTo>
                  <a:pt x="475" y="2095"/>
                </a:lnTo>
                <a:lnTo>
                  <a:pt x="488" y="2084"/>
                </a:lnTo>
                <a:lnTo>
                  <a:pt x="488" y="2084"/>
                </a:lnTo>
                <a:lnTo>
                  <a:pt x="495" y="2077"/>
                </a:lnTo>
                <a:lnTo>
                  <a:pt x="503" y="2071"/>
                </a:lnTo>
                <a:lnTo>
                  <a:pt x="519" y="2061"/>
                </a:lnTo>
                <a:lnTo>
                  <a:pt x="536" y="2055"/>
                </a:lnTo>
                <a:lnTo>
                  <a:pt x="551" y="2051"/>
                </a:lnTo>
                <a:lnTo>
                  <a:pt x="567" y="2050"/>
                </a:lnTo>
                <a:lnTo>
                  <a:pt x="581" y="2051"/>
                </a:lnTo>
                <a:lnTo>
                  <a:pt x="596" y="2055"/>
                </a:lnTo>
                <a:lnTo>
                  <a:pt x="608" y="2060"/>
                </a:lnTo>
                <a:lnTo>
                  <a:pt x="608" y="2060"/>
                </a:lnTo>
                <a:lnTo>
                  <a:pt x="622" y="2066"/>
                </a:lnTo>
                <a:lnTo>
                  <a:pt x="640" y="2072"/>
                </a:lnTo>
                <a:lnTo>
                  <a:pt x="660" y="2075"/>
                </a:lnTo>
                <a:lnTo>
                  <a:pt x="682" y="2079"/>
                </a:lnTo>
                <a:lnTo>
                  <a:pt x="702" y="2081"/>
                </a:lnTo>
                <a:lnTo>
                  <a:pt x="720" y="2083"/>
                </a:lnTo>
                <a:lnTo>
                  <a:pt x="733" y="2081"/>
                </a:lnTo>
                <a:lnTo>
                  <a:pt x="738" y="2080"/>
                </a:lnTo>
                <a:lnTo>
                  <a:pt x="742" y="2079"/>
                </a:lnTo>
                <a:lnTo>
                  <a:pt x="742" y="2079"/>
                </a:lnTo>
                <a:lnTo>
                  <a:pt x="749" y="2072"/>
                </a:lnTo>
                <a:lnTo>
                  <a:pt x="762" y="2057"/>
                </a:lnTo>
                <a:lnTo>
                  <a:pt x="794" y="2018"/>
                </a:lnTo>
                <a:lnTo>
                  <a:pt x="838" y="1964"/>
                </a:lnTo>
                <a:lnTo>
                  <a:pt x="967" y="1940"/>
                </a:lnTo>
                <a:lnTo>
                  <a:pt x="967" y="1940"/>
                </a:lnTo>
                <a:lnTo>
                  <a:pt x="962" y="2084"/>
                </a:lnTo>
                <a:lnTo>
                  <a:pt x="962" y="2084"/>
                </a:lnTo>
                <a:lnTo>
                  <a:pt x="961" y="2097"/>
                </a:lnTo>
                <a:lnTo>
                  <a:pt x="958" y="2120"/>
                </a:lnTo>
                <a:lnTo>
                  <a:pt x="957" y="2132"/>
                </a:lnTo>
                <a:lnTo>
                  <a:pt x="958" y="2143"/>
                </a:lnTo>
                <a:lnTo>
                  <a:pt x="960" y="2153"/>
                </a:lnTo>
                <a:lnTo>
                  <a:pt x="962" y="2161"/>
                </a:lnTo>
                <a:lnTo>
                  <a:pt x="962" y="2161"/>
                </a:lnTo>
                <a:lnTo>
                  <a:pt x="966" y="2168"/>
                </a:lnTo>
                <a:lnTo>
                  <a:pt x="968" y="2176"/>
                </a:lnTo>
                <a:lnTo>
                  <a:pt x="972" y="2186"/>
                </a:lnTo>
                <a:lnTo>
                  <a:pt x="975" y="2194"/>
                </a:lnTo>
                <a:lnTo>
                  <a:pt x="980" y="2203"/>
                </a:lnTo>
                <a:lnTo>
                  <a:pt x="987" y="2210"/>
                </a:lnTo>
                <a:lnTo>
                  <a:pt x="991" y="2213"/>
                </a:lnTo>
                <a:lnTo>
                  <a:pt x="994" y="2216"/>
                </a:lnTo>
                <a:lnTo>
                  <a:pt x="999" y="2217"/>
                </a:lnTo>
                <a:lnTo>
                  <a:pt x="1005" y="2218"/>
                </a:lnTo>
                <a:lnTo>
                  <a:pt x="1005" y="2218"/>
                </a:lnTo>
                <a:lnTo>
                  <a:pt x="1016" y="2218"/>
                </a:lnTo>
                <a:lnTo>
                  <a:pt x="1026" y="2217"/>
                </a:lnTo>
                <a:lnTo>
                  <a:pt x="1033" y="2216"/>
                </a:lnTo>
                <a:lnTo>
                  <a:pt x="1039" y="2212"/>
                </a:lnTo>
                <a:lnTo>
                  <a:pt x="1042" y="2210"/>
                </a:lnTo>
                <a:lnTo>
                  <a:pt x="1046" y="2206"/>
                </a:lnTo>
                <a:lnTo>
                  <a:pt x="1048" y="2204"/>
                </a:lnTo>
                <a:lnTo>
                  <a:pt x="1048" y="2204"/>
                </a:lnTo>
                <a:lnTo>
                  <a:pt x="1052" y="2205"/>
                </a:lnTo>
                <a:lnTo>
                  <a:pt x="1059" y="2206"/>
                </a:lnTo>
                <a:lnTo>
                  <a:pt x="1070" y="2206"/>
                </a:lnTo>
                <a:lnTo>
                  <a:pt x="1076" y="2205"/>
                </a:lnTo>
                <a:lnTo>
                  <a:pt x="1082" y="2204"/>
                </a:lnTo>
                <a:lnTo>
                  <a:pt x="1082" y="2204"/>
                </a:lnTo>
                <a:lnTo>
                  <a:pt x="1093" y="2199"/>
                </a:lnTo>
                <a:lnTo>
                  <a:pt x="1100" y="2194"/>
                </a:lnTo>
                <a:lnTo>
                  <a:pt x="1105" y="2189"/>
                </a:lnTo>
                <a:lnTo>
                  <a:pt x="1106" y="2187"/>
                </a:lnTo>
                <a:lnTo>
                  <a:pt x="1106" y="2185"/>
                </a:lnTo>
                <a:lnTo>
                  <a:pt x="1106" y="2185"/>
                </a:lnTo>
                <a:lnTo>
                  <a:pt x="1105" y="2182"/>
                </a:lnTo>
                <a:lnTo>
                  <a:pt x="1106" y="2181"/>
                </a:lnTo>
                <a:lnTo>
                  <a:pt x="1108" y="2179"/>
                </a:lnTo>
                <a:lnTo>
                  <a:pt x="1115" y="2175"/>
                </a:lnTo>
                <a:lnTo>
                  <a:pt x="1115" y="2175"/>
                </a:lnTo>
                <a:lnTo>
                  <a:pt x="1123" y="2170"/>
                </a:lnTo>
                <a:lnTo>
                  <a:pt x="1129" y="2168"/>
                </a:lnTo>
                <a:lnTo>
                  <a:pt x="1132" y="2165"/>
                </a:lnTo>
                <a:lnTo>
                  <a:pt x="1135" y="2161"/>
                </a:lnTo>
                <a:lnTo>
                  <a:pt x="1135" y="2161"/>
                </a:lnTo>
                <a:lnTo>
                  <a:pt x="1137" y="2155"/>
                </a:lnTo>
                <a:lnTo>
                  <a:pt x="1138" y="2149"/>
                </a:lnTo>
                <a:lnTo>
                  <a:pt x="1139" y="2141"/>
                </a:lnTo>
                <a:lnTo>
                  <a:pt x="1139" y="2141"/>
                </a:lnTo>
                <a:lnTo>
                  <a:pt x="1139" y="2138"/>
                </a:lnTo>
                <a:lnTo>
                  <a:pt x="1136" y="2132"/>
                </a:lnTo>
                <a:lnTo>
                  <a:pt x="1131" y="2122"/>
                </a:lnTo>
                <a:lnTo>
                  <a:pt x="1125" y="2108"/>
                </a:lnTo>
                <a:lnTo>
                  <a:pt x="1125" y="2108"/>
                </a:lnTo>
                <a:lnTo>
                  <a:pt x="1117" y="2090"/>
                </a:lnTo>
                <a:lnTo>
                  <a:pt x="1107" y="2069"/>
                </a:lnTo>
                <a:lnTo>
                  <a:pt x="1100" y="2050"/>
                </a:lnTo>
                <a:lnTo>
                  <a:pt x="1097" y="2043"/>
                </a:lnTo>
                <a:lnTo>
                  <a:pt x="1096" y="2036"/>
                </a:lnTo>
                <a:lnTo>
                  <a:pt x="1096" y="2036"/>
                </a:lnTo>
                <a:lnTo>
                  <a:pt x="1095" y="2013"/>
                </a:lnTo>
                <a:lnTo>
                  <a:pt x="1091" y="1979"/>
                </a:lnTo>
                <a:lnTo>
                  <a:pt x="1087" y="1935"/>
                </a:lnTo>
                <a:lnTo>
                  <a:pt x="1087" y="1935"/>
                </a:lnTo>
                <a:lnTo>
                  <a:pt x="1106" y="1936"/>
                </a:lnTo>
                <a:lnTo>
                  <a:pt x="1139" y="1940"/>
                </a:lnTo>
                <a:lnTo>
                  <a:pt x="1139" y="1940"/>
                </a:lnTo>
                <a:lnTo>
                  <a:pt x="1176" y="1946"/>
                </a:lnTo>
                <a:lnTo>
                  <a:pt x="1196" y="1949"/>
                </a:lnTo>
                <a:lnTo>
                  <a:pt x="1211" y="1954"/>
                </a:lnTo>
                <a:lnTo>
                  <a:pt x="1211" y="1954"/>
                </a:lnTo>
                <a:lnTo>
                  <a:pt x="1236" y="1963"/>
                </a:lnTo>
                <a:lnTo>
                  <a:pt x="1250" y="1970"/>
                </a:lnTo>
                <a:lnTo>
                  <a:pt x="1264" y="1978"/>
                </a:lnTo>
                <a:lnTo>
                  <a:pt x="1264" y="1978"/>
                </a:lnTo>
                <a:lnTo>
                  <a:pt x="1278" y="1989"/>
                </a:lnTo>
                <a:lnTo>
                  <a:pt x="1291" y="1996"/>
                </a:lnTo>
                <a:lnTo>
                  <a:pt x="1297" y="1999"/>
                </a:lnTo>
                <a:lnTo>
                  <a:pt x="1303" y="2000"/>
                </a:lnTo>
                <a:lnTo>
                  <a:pt x="1308" y="2000"/>
                </a:lnTo>
                <a:lnTo>
                  <a:pt x="1312" y="1997"/>
                </a:lnTo>
                <a:lnTo>
                  <a:pt x="1312" y="1997"/>
                </a:lnTo>
                <a:lnTo>
                  <a:pt x="1315" y="1994"/>
                </a:lnTo>
                <a:lnTo>
                  <a:pt x="1318" y="1990"/>
                </a:lnTo>
                <a:lnTo>
                  <a:pt x="1320" y="1983"/>
                </a:lnTo>
                <a:lnTo>
                  <a:pt x="1321" y="1977"/>
                </a:lnTo>
                <a:lnTo>
                  <a:pt x="1321" y="1973"/>
                </a:lnTo>
                <a:lnTo>
                  <a:pt x="1321" y="1973"/>
                </a:lnTo>
                <a:lnTo>
                  <a:pt x="1321" y="1972"/>
                </a:lnTo>
                <a:lnTo>
                  <a:pt x="1323" y="1972"/>
                </a:lnTo>
                <a:lnTo>
                  <a:pt x="1325" y="1970"/>
                </a:lnTo>
                <a:lnTo>
                  <a:pt x="1325" y="1969"/>
                </a:lnTo>
                <a:lnTo>
                  <a:pt x="1325" y="1965"/>
                </a:lnTo>
                <a:lnTo>
                  <a:pt x="1321" y="1954"/>
                </a:lnTo>
                <a:lnTo>
                  <a:pt x="1321" y="1954"/>
                </a:lnTo>
                <a:lnTo>
                  <a:pt x="1319" y="1948"/>
                </a:lnTo>
                <a:lnTo>
                  <a:pt x="1317" y="1945"/>
                </a:lnTo>
                <a:lnTo>
                  <a:pt x="1312" y="1941"/>
                </a:lnTo>
                <a:lnTo>
                  <a:pt x="1309" y="1939"/>
                </a:lnTo>
                <a:lnTo>
                  <a:pt x="1307" y="1933"/>
                </a:lnTo>
                <a:lnTo>
                  <a:pt x="1302" y="1924"/>
                </a:lnTo>
                <a:lnTo>
                  <a:pt x="1297" y="1911"/>
                </a:lnTo>
                <a:lnTo>
                  <a:pt x="1297" y="1911"/>
                </a:lnTo>
                <a:lnTo>
                  <a:pt x="1287" y="1882"/>
                </a:lnTo>
                <a:lnTo>
                  <a:pt x="1282" y="1871"/>
                </a:lnTo>
                <a:lnTo>
                  <a:pt x="1278" y="1862"/>
                </a:lnTo>
                <a:lnTo>
                  <a:pt x="1272" y="1855"/>
                </a:lnTo>
                <a:lnTo>
                  <a:pt x="1268" y="1847"/>
                </a:lnTo>
                <a:lnTo>
                  <a:pt x="1262" y="1843"/>
                </a:lnTo>
                <a:lnTo>
                  <a:pt x="1254" y="1839"/>
                </a:lnTo>
                <a:lnTo>
                  <a:pt x="1254" y="1839"/>
                </a:lnTo>
                <a:lnTo>
                  <a:pt x="1246" y="1837"/>
                </a:lnTo>
                <a:lnTo>
                  <a:pt x="1238" y="1834"/>
                </a:lnTo>
                <a:lnTo>
                  <a:pt x="1220" y="1831"/>
                </a:lnTo>
                <a:lnTo>
                  <a:pt x="1204" y="1828"/>
                </a:lnTo>
                <a:lnTo>
                  <a:pt x="1192" y="1825"/>
                </a:lnTo>
                <a:lnTo>
                  <a:pt x="1192" y="1825"/>
                </a:lnTo>
                <a:lnTo>
                  <a:pt x="1188" y="1823"/>
                </a:lnTo>
                <a:lnTo>
                  <a:pt x="1186" y="1823"/>
                </a:lnTo>
                <a:lnTo>
                  <a:pt x="1180" y="1823"/>
                </a:lnTo>
                <a:lnTo>
                  <a:pt x="1176" y="1823"/>
                </a:lnTo>
                <a:lnTo>
                  <a:pt x="1172" y="1821"/>
                </a:lnTo>
                <a:lnTo>
                  <a:pt x="1163" y="1817"/>
                </a:lnTo>
                <a:lnTo>
                  <a:pt x="1154" y="1810"/>
                </a:lnTo>
                <a:lnTo>
                  <a:pt x="1154" y="1810"/>
                </a:lnTo>
                <a:lnTo>
                  <a:pt x="1108" y="1780"/>
                </a:lnTo>
                <a:lnTo>
                  <a:pt x="1087" y="1767"/>
                </a:lnTo>
                <a:lnTo>
                  <a:pt x="1072" y="1686"/>
                </a:lnTo>
                <a:lnTo>
                  <a:pt x="1072" y="1686"/>
                </a:lnTo>
                <a:lnTo>
                  <a:pt x="1073" y="1680"/>
                </a:lnTo>
                <a:lnTo>
                  <a:pt x="1076" y="1675"/>
                </a:lnTo>
                <a:lnTo>
                  <a:pt x="1079" y="1669"/>
                </a:lnTo>
                <a:lnTo>
                  <a:pt x="1084" y="1662"/>
                </a:lnTo>
                <a:lnTo>
                  <a:pt x="1090" y="1657"/>
                </a:lnTo>
                <a:lnTo>
                  <a:pt x="1097" y="1653"/>
                </a:lnTo>
                <a:lnTo>
                  <a:pt x="1101" y="1652"/>
                </a:lnTo>
                <a:lnTo>
                  <a:pt x="1106" y="1652"/>
                </a:lnTo>
                <a:lnTo>
                  <a:pt x="1106" y="1652"/>
                </a:lnTo>
                <a:lnTo>
                  <a:pt x="1115" y="1651"/>
                </a:lnTo>
                <a:lnTo>
                  <a:pt x="1126" y="1648"/>
                </a:lnTo>
                <a:lnTo>
                  <a:pt x="1137" y="1645"/>
                </a:lnTo>
                <a:lnTo>
                  <a:pt x="1147" y="1639"/>
                </a:lnTo>
                <a:lnTo>
                  <a:pt x="1156" y="1634"/>
                </a:lnTo>
                <a:lnTo>
                  <a:pt x="1162" y="1629"/>
                </a:lnTo>
                <a:lnTo>
                  <a:pt x="1167" y="1626"/>
                </a:lnTo>
                <a:lnTo>
                  <a:pt x="1168" y="1623"/>
                </a:lnTo>
                <a:lnTo>
                  <a:pt x="1168" y="1623"/>
                </a:lnTo>
                <a:lnTo>
                  <a:pt x="1168" y="1620"/>
                </a:lnTo>
                <a:lnTo>
                  <a:pt x="1168" y="1612"/>
                </a:lnTo>
                <a:lnTo>
                  <a:pt x="1167" y="1609"/>
                </a:lnTo>
                <a:lnTo>
                  <a:pt x="1163" y="1603"/>
                </a:lnTo>
                <a:lnTo>
                  <a:pt x="1160" y="1597"/>
                </a:lnTo>
                <a:lnTo>
                  <a:pt x="1154" y="1590"/>
                </a:lnTo>
                <a:lnTo>
                  <a:pt x="1154" y="1590"/>
                </a:lnTo>
                <a:lnTo>
                  <a:pt x="1147" y="1584"/>
                </a:lnTo>
                <a:lnTo>
                  <a:pt x="1141" y="1580"/>
                </a:lnTo>
                <a:lnTo>
                  <a:pt x="1136" y="1578"/>
                </a:lnTo>
                <a:lnTo>
                  <a:pt x="1131" y="1574"/>
                </a:lnTo>
                <a:lnTo>
                  <a:pt x="1125" y="1569"/>
                </a:lnTo>
                <a:lnTo>
                  <a:pt x="1120" y="1562"/>
                </a:lnTo>
                <a:lnTo>
                  <a:pt x="1115" y="1550"/>
                </a:lnTo>
                <a:lnTo>
                  <a:pt x="1111" y="1532"/>
                </a:lnTo>
                <a:lnTo>
                  <a:pt x="1111" y="1532"/>
                </a:lnTo>
                <a:lnTo>
                  <a:pt x="1095" y="1476"/>
                </a:lnTo>
                <a:lnTo>
                  <a:pt x="1072" y="1404"/>
                </a:lnTo>
                <a:lnTo>
                  <a:pt x="1048" y="1335"/>
                </a:lnTo>
                <a:lnTo>
                  <a:pt x="1038" y="1308"/>
                </a:lnTo>
                <a:lnTo>
                  <a:pt x="1029" y="1287"/>
                </a:lnTo>
                <a:lnTo>
                  <a:pt x="1029" y="1287"/>
                </a:lnTo>
                <a:lnTo>
                  <a:pt x="1023" y="1274"/>
                </a:lnTo>
                <a:lnTo>
                  <a:pt x="1020" y="1263"/>
                </a:lnTo>
                <a:lnTo>
                  <a:pt x="1014" y="1248"/>
                </a:lnTo>
                <a:lnTo>
                  <a:pt x="1010" y="1240"/>
                </a:lnTo>
                <a:lnTo>
                  <a:pt x="1004" y="1233"/>
                </a:lnTo>
                <a:lnTo>
                  <a:pt x="994" y="1225"/>
                </a:lnTo>
                <a:lnTo>
                  <a:pt x="981" y="1215"/>
                </a:lnTo>
                <a:lnTo>
                  <a:pt x="981" y="1215"/>
                </a:lnTo>
                <a:lnTo>
                  <a:pt x="967" y="1206"/>
                </a:lnTo>
                <a:lnTo>
                  <a:pt x="954" y="1197"/>
                </a:lnTo>
                <a:lnTo>
                  <a:pt x="942" y="1191"/>
                </a:lnTo>
                <a:lnTo>
                  <a:pt x="931" y="1188"/>
                </a:lnTo>
                <a:lnTo>
                  <a:pt x="921" y="1184"/>
                </a:lnTo>
                <a:lnTo>
                  <a:pt x="913" y="1183"/>
                </a:lnTo>
                <a:lnTo>
                  <a:pt x="895" y="1182"/>
                </a:lnTo>
                <a:lnTo>
                  <a:pt x="895" y="1182"/>
                </a:lnTo>
                <a:lnTo>
                  <a:pt x="875" y="1183"/>
                </a:lnTo>
                <a:lnTo>
                  <a:pt x="854" y="1188"/>
                </a:lnTo>
                <a:lnTo>
                  <a:pt x="843" y="1190"/>
                </a:lnTo>
                <a:lnTo>
                  <a:pt x="835" y="1194"/>
                </a:lnTo>
                <a:lnTo>
                  <a:pt x="828" y="1197"/>
                </a:lnTo>
                <a:lnTo>
                  <a:pt x="823" y="1201"/>
                </a:lnTo>
                <a:lnTo>
                  <a:pt x="823" y="1201"/>
                </a:lnTo>
                <a:lnTo>
                  <a:pt x="806" y="1219"/>
                </a:lnTo>
                <a:lnTo>
                  <a:pt x="798" y="1227"/>
                </a:lnTo>
                <a:lnTo>
                  <a:pt x="794" y="1230"/>
                </a:lnTo>
                <a:lnTo>
                  <a:pt x="794" y="1230"/>
                </a:lnTo>
                <a:lnTo>
                  <a:pt x="790" y="1225"/>
                </a:lnTo>
                <a:lnTo>
                  <a:pt x="781" y="1214"/>
                </a:lnTo>
                <a:lnTo>
                  <a:pt x="773" y="1203"/>
                </a:lnTo>
                <a:lnTo>
                  <a:pt x="770" y="1198"/>
                </a:lnTo>
                <a:lnTo>
                  <a:pt x="770" y="1196"/>
                </a:lnTo>
                <a:lnTo>
                  <a:pt x="770" y="1196"/>
                </a:lnTo>
                <a:lnTo>
                  <a:pt x="770" y="1184"/>
                </a:lnTo>
                <a:lnTo>
                  <a:pt x="768" y="1158"/>
                </a:lnTo>
                <a:lnTo>
                  <a:pt x="761" y="1095"/>
                </a:lnTo>
                <a:lnTo>
                  <a:pt x="761" y="1095"/>
                </a:lnTo>
                <a:lnTo>
                  <a:pt x="754" y="1051"/>
                </a:lnTo>
                <a:lnTo>
                  <a:pt x="750" y="1034"/>
                </a:lnTo>
                <a:lnTo>
                  <a:pt x="746" y="1019"/>
                </a:lnTo>
                <a:lnTo>
                  <a:pt x="746" y="1019"/>
                </a:lnTo>
                <a:lnTo>
                  <a:pt x="744" y="1005"/>
                </a:lnTo>
                <a:lnTo>
                  <a:pt x="742" y="985"/>
                </a:lnTo>
                <a:lnTo>
                  <a:pt x="736" y="927"/>
                </a:lnTo>
                <a:lnTo>
                  <a:pt x="732" y="869"/>
                </a:lnTo>
                <a:lnTo>
                  <a:pt x="731" y="845"/>
                </a:lnTo>
                <a:lnTo>
                  <a:pt x="732" y="827"/>
                </a:lnTo>
                <a:lnTo>
                  <a:pt x="732" y="827"/>
                </a:lnTo>
                <a:lnTo>
                  <a:pt x="736" y="799"/>
                </a:lnTo>
                <a:lnTo>
                  <a:pt x="742" y="770"/>
                </a:lnTo>
                <a:lnTo>
                  <a:pt x="746" y="746"/>
                </a:lnTo>
                <a:lnTo>
                  <a:pt x="751" y="731"/>
                </a:lnTo>
                <a:lnTo>
                  <a:pt x="751" y="731"/>
                </a:lnTo>
                <a:lnTo>
                  <a:pt x="754" y="719"/>
                </a:lnTo>
                <a:lnTo>
                  <a:pt x="757" y="695"/>
                </a:lnTo>
                <a:lnTo>
                  <a:pt x="768" y="625"/>
                </a:lnTo>
                <a:lnTo>
                  <a:pt x="776" y="553"/>
                </a:lnTo>
                <a:lnTo>
                  <a:pt x="779" y="524"/>
                </a:lnTo>
                <a:lnTo>
                  <a:pt x="780" y="505"/>
                </a:lnTo>
                <a:lnTo>
                  <a:pt x="780" y="457"/>
                </a:lnTo>
                <a:lnTo>
                  <a:pt x="780" y="457"/>
                </a:lnTo>
                <a:lnTo>
                  <a:pt x="774" y="446"/>
                </a:lnTo>
                <a:lnTo>
                  <a:pt x="756" y="420"/>
                </a:lnTo>
                <a:lnTo>
                  <a:pt x="703" y="341"/>
                </a:lnTo>
                <a:lnTo>
                  <a:pt x="649" y="259"/>
                </a:lnTo>
                <a:lnTo>
                  <a:pt x="630" y="232"/>
                </a:lnTo>
                <a:lnTo>
                  <a:pt x="622" y="217"/>
                </a:lnTo>
                <a:lnTo>
                  <a:pt x="622" y="217"/>
                </a:lnTo>
                <a:lnTo>
                  <a:pt x="616" y="210"/>
                </a:lnTo>
                <a:lnTo>
                  <a:pt x="606" y="198"/>
                </a:lnTo>
                <a:lnTo>
                  <a:pt x="576" y="167"/>
                </a:lnTo>
                <a:lnTo>
                  <a:pt x="546" y="139"/>
                </a:lnTo>
                <a:lnTo>
                  <a:pt x="536" y="130"/>
                </a:lnTo>
                <a:lnTo>
                  <a:pt x="531" y="126"/>
                </a:lnTo>
                <a:lnTo>
                  <a:pt x="531" y="126"/>
                </a:lnTo>
                <a:lnTo>
                  <a:pt x="530" y="127"/>
                </a:lnTo>
                <a:lnTo>
                  <a:pt x="527" y="133"/>
                </a:lnTo>
                <a:lnTo>
                  <a:pt x="527" y="133"/>
                </a:lnTo>
                <a:lnTo>
                  <a:pt x="511" y="112"/>
                </a:lnTo>
                <a:lnTo>
                  <a:pt x="502" y="102"/>
                </a:lnTo>
                <a:lnTo>
                  <a:pt x="493" y="92"/>
                </a:lnTo>
                <a:lnTo>
                  <a:pt x="493" y="92"/>
                </a:lnTo>
                <a:lnTo>
                  <a:pt x="466" y="67"/>
                </a:lnTo>
                <a:lnTo>
                  <a:pt x="458" y="61"/>
                </a:lnTo>
                <a:lnTo>
                  <a:pt x="449" y="59"/>
                </a:lnTo>
                <a:lnTo>
                  <a:pt x="449" y="59"/>
                </a:lnTo>
                <a:lnTo>
                  <a:pt x="433" y="56"/>
                </a:lnTo>
                <a:lnTo>
                  <a:pt x="416" y="54"/>
                </a:lnTo>
                <a:lnTo>
                  <a:pt x="416" y="54"/>
                </a:lnTo>
                <a:lnTo>
                  <a:pt x="411" y="52"/>
                </a:lnTo>
                <a:lnTo>
                  <a:pt x="405" y="49"/>
                </a:lnTo>
                <a:lnTo>
                  <a:pt x="393" y="38"/>
                </a:lnTo>
                <a:lnTo>
                  <a:pt x="381" y="29"/>
                </a:lnTo>
                <a:lnTo>
                  <a:pt x="373" y="20"/>
                </a:lnTo>
                <a:lnTo>
                  <a:pt x="373" y="20"/>
                </a:lnTo>
                <a:lnTo>
                  <a:pt x="364" y="13"/>
                </a:lnTo>
                <a:lnTo>
                  <a:pt x="355" y="5"/>
                </a:lnTo>
                <a:lnTo>
                  <a:pt x="349" y="2"/>
                </a:lnTo>
                <a:lnTo>
                  <a:pt x="344" y="0"/>
                </a:lnTo>
                <a:lnTo>
                  <a:pt x="342" y="0"/>
                </a:lnTo>
                <a:lnTo>
                  <a:pt x="340" y="0"/>
                </a:lnTo>
                <a:lnTo>
                  <a:pt x="339" y="1"/>
                </a:lnTo>
                <a:lnTo>
                  <a:pt x="339" y="1"/>
                </a:lnTo>
                <a:lnTo>
                  <a:pt x="339" y="4"/>
                </a:lnTo>
                <a:lnTo>
                  <a:pt x="340" y="6"/>
                </a:lnTo>
                <a:lnTo>
                  <a:pt x="346" y="14"/>
                </a:lnTo>
                <a:lnTo>
                  <a:pt x="364" y="37"/>
                </a:lnTo>
                <a:lnTo>
                  <a:pt x="392" y="68"/>
                </a:lnTo>
                <a:lnTo>
                  <a:pt x="392" y="68"/>
                </a:lnTo>
                <a:lnTo>
                  <a:pt x="368" y="60"/>
                </a:lnTo>
                <a:lnTo>
                  <a:pt x="352" y="54"/>
                </a:lnTo>
                <a:lnTo>
                  <a:pt x="346" y="52"/>
                </a:lnTo>
                <a:lnTo>
                  <a:pt x="344" y="49"/>
                </a:lnTo>
                <a:lnTo>
                  <a:pt x="344" y="49"/>
                </a:lnTo>
                <a:lnTo>
                  <a:pt x="338" y="43"/>
                </a:lnTo>
                <a:lnTo>
                  <a:pt x="324" y="34"/>
                </a:lnTo>
                <a:lnTo>
                  <a:pt x="296" y="16"/>
                </a:lnTo>
                <a:lnTo>
                  <a:pt x="296" y="16"/>
                </a:lnTo>
                <a:lnTo>
                  <a:pt x="289" y="12"/>
                </a:lnTo>
                <a:lnTo>
                  <a:pt x="284" y="10"/>
                </a:lnTo>
                <a:lnTo>
                  <a:pt x="283" y="11"/>
                </a:lnTo>
                <a:lnTo>
                  <a:pt x="282" y="11"/>
                </a:lnTo>
                <a:lnTo>
                  <a:pt x="282" y="16"/>
                </a:lnTo>
                <a:lnTo>
                  <a:pt x="282" y="16"/>
                </a:lnTo>
                <a:lnTo>
                  <a:pt x="283" y="22"/>
                </a:lnTo>
                <a:lnTo>
                  <a:pt x="284" y="26"/>
                </a:lnTo>
                <a:lnTo>
                  <a:pt x="287" y="30"/>
                </a:lnTo>
                <a:lnTo>
                  <a:pt x="287" y="30"/>
                </a:lnTo>
                <a:lnTo>
                  <a:pt x="285" y="29"/>
                </a:lnTo>
                <a:lnTo>
                  <a:pt x="281" y="25"/>
                </a:lnTo>
                <a:lnTo>
                  <a:pt x="275" y="22"/>
                </a:lnTo>
                <a:lnTo>
                  <a:pt x="271" y="20"/>
                </a:lnTo>
                <a:lnTo>
                  <a:pt x="267" y="20"/>
                </a:lnTo>
                <a:lnTo>
                  <a:pt x="267" y="20"/>
                </a:lnTo>
                <a:lnTo>
                  <a:pt x="264" y="22"/>
                </a:lnTo>
                <a:lnTo>
                  <a:pt x="261" y="23"/>
                </a:lnTo>
                <a:lnTo>
                  <a:pt x="260" y="25"/>
                </a:lnTo>
                <a:lnTo>
                  <a:pt x="260" y="28"/>
                </a:lnTo>
                <a:lnTo>
                  <a:pt x="260" y="32"/>
                </a:lnTo>
                <a:lnTo>
                  <a:pt x="263" y="35"/>
                </a:lnTo>
                <a:lnTo>
                  <a:pt x="263" y="35"/>
                </a:lnTo>
                <a:lnTo>
                  <a:pt x="266" y="37"/>
                </a:lnTo>
                <a:lnTo>
                  <a:pt x="271" y="42"/>
                </a:lnTo>
                <a:lnTo>
                  <a:pt x="277" y="49"/>
                </a:lnTo>
                <a:lnTo>
                  <a:pt x="277" y="49"/>
                </a:lnTo>
                <a:lnTo>
                  <a:pt x="273" y="47"/>
                </a:lnTo>
                <a:lnTo>
                  <a:pt x="265" y="42"/>
                </a:lnTo>
                <a:lnTo>
                  <a:pt x="261" y="41"/>
                </a:lnTo>
                <a:lnTo>
                  <a:pt x="258" y="40"/>
                </a:lnTo>
                <a:lnTo>
                  <a:pt x="254" y="41"/>
                </a:lnTo>
                <a:lnTo>
                  <a:pt x="253" y="44"/>
                </a:lnTo>
                <a:lnTo>
                  <a:pt x="253" y="44"/>
                </a:lnTo>
                <a:lnTo>
                  <a:pt x="252" y="53"/>
                </a:lnTo>
                <a:lnTo>
                  <a:pt x="252" y="60"/>
                </a:lnTo>
                <a:lnTo>
                  <a:pt x="253" y="67"/>
                </a:lnTo>
                <a:lnTo>
                  <a:pt x="255" y="71"/>
                </a:lnTo>
                <a:lnTo>
                  <a:pt x="258" y="73"/>
                </a:lnTo>
                <a:lnTo>
                  <a:pt x="258" y="73"/>
                </a:lnTo>
                <a:lnTo>
                  <a:pt x="285" y="100"/>
                </a:lnTo>
                <a:lnTo>
                  <a:pt x="306" y="121"/>
                </a:lnTo>
                <a:lnTo>
                  <a:pt x="306" y="121"/>
                </a:lnTo>
                <a:lnTo>
                  <a:pt x="324" y="136"/>
                </a:lnTo>
                <a:lnTo>
                  <a:pt x="337" y="145"/>
                </a:lnTo>
                <a:lnTo>
                  <a:pt x="344" y="150"/>
                </a:lnTo>
                <a:lnTo>
                  <a:pt x="344" y="150"/>
                </a:lnTo>
                <a:lnTo>
                  <a:pt x="350" y="154"/>
                </a:lnTo>
                <a:lnTo>
                  <a:pt x="357" y="157"/>
                </a:lnTo>
                <a:lnTo>
                  <a:pt x="373" y="164"/>
                </a:lnTo>
                <a:lnTo>
                  <a:pt x="373" y="164"/>
                </a:lnTo>
                <a:lnTo>
                  <a:pt x="393" y="172"/>
                </a:lnTo>
                <a:lnTo>
                  <a:pt x="412" y="179"/>
                </a:lnTo>
                <a:lnTo>
                  <a:pt x="429" y="184"/>
                </a:lnTo>
                <a:lnTo>
                  <a:pt x="440" y="188"/>
                </a:lnTo>
                <a:lnTo>
                  <a:pt x="440" y="188"/>
                </a:lnTo>
                <a:lnTo>
                  <a:pt x="459" y="196"/>
                </a:lnTo>
                <a:lnTo>
                  <a:pt x="469" y="202"/>
                </a:lnTo>
                <a:lnTo>
                  <a:pt x="478" y="208"/>
                </a:lnTo>
                <a:lnTo>
                  <a:pt x="478" y="208"/>
                </a:lnTo>
                <a:lnTo>
                  <a:pt x="488" y="218"/>
                </a:lnTo>
                <a:lnTo>
                  <a:pt x="501" y="233"/>
                </a:lnTo>
                <a:lnTo>
                  <a:pt x="501" y="233"/>
                </a:lnTo>
                <a:lnTo>
                  <a:pt x="497" y="248"/>
                </a:lnTo>
                <a:lnTo>
                  <a:pt x="495" y="256"/>
                </a:lnTo>
                <a:lnTo>
                  <a:pt x="493" y="260"/>
                </a:lnTo>
                <a:lnTo>
                  <a:pt x="493" y="260"/>
                </a:lnTo>
                <a:lnTo>
                  <a:pt x="491" y="263"/>
                </a:lnTo>
                <a:lnTo>
                  <a:pt x="490" y="268"/>
                </a:lnTo>
                <a:lnTo>
                  <a:pt x="490" y="277"/>
                </a:lnTo>
                <a:lnTo>
                  <a:pt x="489" y="286"/>
                </a:lnTo>
                <a:lnTo>
                  <a:pt x="489" y="288"/>
                </a:lnTo>
                <a:lnTo>
                  <a:pt x="488" y="289"/>
                </a:lnTo>
                <a:lnTo>
                  <a:pt x="488" y="289"/>
                </a:lnTo>
                <a:lnTo>
                  <a:pt x="488" y="289"/>
                </a:lnTo>
                <a:lnTo>
                  <a:pt x="488" y="292"/>
                </a:lnTo>
                <a:lnTo>
                  <a:pt x="493" y="298"/>
                </a:lnTo>
                <a:lnTo>
                  <a:pt x="497" y="305"/>
                </a:lnTo>
                <a:lnTo>
                  <a:pt x="500" y="307"/>
                </a:lnTo>
                <a:lnTo>
                  <a:pt x="502" y="308"/>
                </a:lnTo>
                <a:lnTo>
                  <a:pt x="502" y="308"/>
                </a:lnTo>
                <a:lnTo>
                  <a:pt x="511" y="313"/>
                </a:lnTo>
                <a:lnTo>
                  <a:pt x="526" y="324"/>
                </a:lnTo>
                <a:lnTo>
                  <a:pt x="550" y="342"/>
                </a:lnTo>
                <a:lnTo>
                  <a:pt x="550" y="342"/>
                </a:lnTo>
                <a:lnTo>
                  <a:pt x="552" y="347"/>
                </a:lnTo>
                <a:lnTo>
                  <a:pt x="556" y="355"/>
                </a:lnTo>
                <a:lnTo>
                  <a:pt x="566" y="380"/>
                </a:lnTo>
                <a:lnTo>
                  <a:pt x="575" y="408"/>
                </a:lnTo>
                <a:lnTo>
                  <a:pt x="584" y="428"/>
                </a:lnTo>
                <a:lnTo>
                  <a:pt x="584" y="428"/>
                </a:lnTo>
                <a:lnTo>
                  <a:pt x="606" y="477"/>
                </a:lnTo>
                <a:lnTo>
                  <a:pt x="617" y="503"/>
                </a:lnTo>
                <a:lnTo>
                  <a:pt x="622" y="515"/>
                </a:lnTo>
                <a:lnTo>
                  <a:pt x="622" y="515"/>
                </a:lnTo>
                <a:lnTo>
                  <a:pt x="622" y="518"/>
                </a:lnTo>
                <a:lnTo>
                  <a:pt x="623" y="527"/>
                </a:lnTo>
                <a:lnTo>
                  <a:pt x="624" y="539"/>
                </a:lnTo>
                <a:lnTo>
                  <a:pt x="623" y="546"/>
                </a:lnTo>
                <a:lnTo>
                  <a:pt x="622" y="553"/>
                </a:lnTo>
                <a:lnTo>
                  <a:pt x="622" y="553"/>
                </a:lnTo>
                <a:lnTo>
                  <a:pt x="621" y="560"/>
                </a:lnTo>
                <a:lnTo>
                  <a:pt x="620" y="569"/>
                </a:lnTo>
                <a:lnTo>
                  <a:pt x="620" y="583"/>
                </a:lnTo>
                <a:lnTo>
                  <a:pt x="618" y="591"/>
                </a:lnTo>
                <a:lnTo>
                  <a:pt x="617" y="599"/>
                </a:lnTo>
                <a:lnTo>
                  <a:pt x="616" y="605"/>
                </a:lnTo>
                <a:lnTo>
                  <a:pt x="612" y="611"/>
                </a:lnTo>
                <a:lnTo>
                  <a:pt x="612" y="611"/>
                </a:lnTo>
                <a:lnTo>
                  <a:pt x="604" y="624"/>
                </a:lnTo>
                <a:lnTo>
                  <a:pt x="596" y="641"/>
                </a:lnTo>
                <a:lnTo>
                  <a:pt x="586" y="660"/>
                </a:lnTo>
                <a:lnTo>
                  <a:pt x="574" y="678"/>
                </a:lnTo>
                <a:lnTo>
                  <a:pt x="574" y="678"/>
                </a:lnTo>
                <a:lnTo>
                  <a:pt x="568" y="689"/>
                </a:lnTo>
                <a:lnTo>
                  <a:pt x="562" y="703"/>
                </a:lnTo>
                <a:lnTo>
                  <a:pt x="557" y="719"/>
                </a:lnTo>
                <a:lnTo>
                  <a:pt x="554" y="735"/>
                </a:lnTo>
                <a:lnTo>
                  <a:pt x="546" y="768"/>
                </a:lnTo>
                <a:lnTo>
                  <a:pt x="540" y="788"/>
                </a:lnTo>
                <a:lnTo>
                  <a:pt x="540" y="788"/>
                </a:lnTo>
                <a:lnTo>
                  <a:pt x="533" y="810"/>
                </a:lnTo>
                <a:lnTo>
                  <a:pt x="528" y="819"/>
                </a:lnTo>
                <a:lnTo>
                  <a:pt x="525" y="823"/>
                </a:lnTo>
                <a:lnTo>
                  <a:pt x="521" y="827"/>
                </a:lnTo>
                <a:lnTo>
                  <a:pt x="521" y="827"/>
                </a:lnTo>
                <a:lnTo>
                  <a:pt x="506" y="835"/>
                </a:lnTo>
                <a:lnTo>
                  <a:pt x="483" y="847"/>
                </a:lnTo>
                <a:lnTo>
                  <a:pt x="460" y="857"/>
                </a:lnTo>
                <a:lnTo>
                  <a:pt x="453" y="859"/>
                </a:lnTo>
                <a:lnTo>
                  <a:pt x="449" y="860"/>
                </a:lnTo>
                <a:lnTo>
                  <a:pt x="449" y="860"/>
                </a:lnTo>
                <a:lnTo>
                  <a:pt x="441" y="854"/>
                </a:lnTo>
                <a:lnTo>
                  <a:pt x="427" y="842"/>
                </a:lnTo>
                <a:lnTo>
                  <a:pt x="411" y="827"/>
                </a:lnTo>
                <a:lnTo>
                  <a:pt x="405" y="819"/>
                </a:lnTo>
                <a:lnTo>
                  <a:pt x="402" y="812"/>
                </a:lnTo>
                <a:lnTo>
                  <a:pt x="402" y="812"/>
                </a:lnTo>
                <a:lnTo>
                  <a:pt x="398" y="799"/>
                </a:lnTo>
                <a:lnTo>
                  <a:pt x="396" y="788"/>
                </a:lnTo>
                <a:lnTo>
                  <a:pt x="392" y="769"/>
                </a:lnTo>
                <a:lnTo>
                  <a:pt x="392" y="769"/>
                </a:lnTo>
                <a:lnTo>
                  <a:pt x="391" y="761"/>
                </a:lnTo>
                <a:lnTo>
                  <a:pt x="390" y="752"/>
                </a:lnTo>
                <a:lnTo>
                  <a:pt x="388" y="747"/>
                </a:lnTo>
                <a:lnTo>
                  <a:pt x="386" y="743"/>
                </a:lnTo>
                <a:lnTo>
                  <a:pt x="382" y="737"/>
                </a:lnTo>
                <a:lnTo>
                  <a:pt x="378" y="731"/>
                </a:lnTo>
                <a:lnTo>
                  <a:pt x="378" y="731"/>
                </a:lnTo>
                <a:lnTo>
                  <a:pt x="348" y="698"/>
                </a:lnTo>
                <a:lnTo>
                  <a:pt x="334" y="685"/>
                </a:lnTo>
                <a:lnTo>
                  <a:pt x="331" y="680"/>
                </a:lnTo>
                <a:lnTo>
                  <a:pt x="330" y="678"/>
                </a:lnTo>
                <a:lnTo>
                  <a:pt x="330" y="678"/>
                </a:lnTo>
                <a:lnTo>
                  <a:pt x="331" y="673"/>
                </a:lnTo>
                <a:lnTo>
                  <a:pt x="331" y="666"/>
                </a:lnTo>
                <a:lnTo>
                  <a:pt x="330" y="661"/>
                </a:lnTo>
                <a:lnTo>
                  <a:pt x="327" y="656"/>
                </a:lnTo>
                <a:lnTo>
                  <a:pt x="325" y="653"/>
                </a:lnTo>
                <a:lnTo>
                  <a:pt x="320" y="649"/>
                </a:lnTo>
                <a:lnTo>
                  <a:pt x="320" y="649"/>
                </a:lnTo>
                <a:lnTo>
                  <a:pt x="315" y="647"/>
                </a:lnTo>
                <a:lnTo>
                  <a:pt x="309" y="644"/>
                </a:lnTo>
                <a:lnTo>
                  <a:pt x="299" y="641"/>
                </a:lnTo>
                <a:lnTo>
                  <a:pt x="287" y="639"/>
                </a:lnTo>
                <a:lnTo>
                  <a:pt x="277" y="639"/>
                </a:lnTo>
                <a:lnTo>
                  <a:pt x="277" y="639"/>
                </a:lnTo>
                <a:lnTo>
                  <a:pt x="257" y="627"/>
                </a:lnTo>
                <a:lnTo>
                  <a:pt x="241" y="619"/>
                </a:lnTo>
                <a:lnTo>
                  <a:pt x="234" y="617"/>
                </a:lnTo>
                <a:lnTo>
                  <a:pt x="229" y="615"/>
                </a:lnTo>
                <a:lnTo>
                  <a:pt x="229" y="615"/>
                </a:lnTo>
                <a:lnTo>
                  <a:pt x="223" y="615"/>
                </a:lnTo>
                <a:lnTo>
                  <a:pt x="217" y="614"/>
                </a:lnTo>
                <a:lnTo>
                  <a:pt x="210" y="612"/>
                </a:lnTo>
                <a:lnTo>
                  <a:pt x="195" y="611"/>
                </a:lnTo>
                <a:lnTo>
                  <a:pt x="195" y="611"/>
                </a:lnTo>
                <a:lnTo>
                  <a:pt x="155" y="607"/>
                </a:lnTo>
                <a:lnTo>
                  <a:pt x="128" y="606"/>
                </a:lnTo>
                <a:lnTo>
                  <a:pt x="128" y="606"/>
                </a:lnTo>
                <a:lnTo>
                  <a:pt x="127" y="605"/>
                </a:lnTo>
                <a:lnTo>
                  <a:pt x="127" y="603"/>
                </a:lnTo>
                <a:lnTo>
                  <a:pt x="130" y="599"/>
                </a:lnTo>
                <a:lnTo>
                  <a:pt x="133" y="591"/>
                </a:lnTo>
                <a:lnTo>
                  <a:pt x="133" y="591"/>
                </a:lnTo>
                <a:lnTo>
                  <a:pt x="132" y="591"/>
                </a:lnTo>
                <a:lnTo>
                  <a:pt x="130" y="591"/>
                </a:lnTo>
                <a:lnTo>
                  <a:pt x="120" y="593"/>
                </a:lnTo>
                <a:lnTo>
                  <a:pt x="104" y="596"/>
                </a:lnTo>
                <a:lnTo>
                  <a:pt x="104" y="596"/>
                </a:lnTo>
                <a:lnTo>
                  <a:pt x="87" y="601"/>
                </a:lnTo>
                <a:lnTo>
                  <a:pt x="75" y="606"/>
                </a:lnTo>
                <a:lnTo>
                  <a:pt x="66" y="609"/>
                </a:lnTo>
                <a:lnTo>
                  <a:pt x="64" y="613"/>
                </a:lnTo>
                <a:lnTo>
                  <a:pt x="61" y="615"/>
                </a:lnTo>
                <a:lnTo>
                  <a:pt x="61" y="615"/>
                </a:lnTo>
                <a:lnTo>
                  <a:pt x="55" y="627"/>
                </a:lnTo>
                <a:lnTo>
                  <a:pt x="52" y="635"/>
                </a:lnTo>
                <a:lnTo>
                  <a:pt x="52" y="635"/>
                </a:lnTo>
                <a:lnTo>
                  <a:pt x="54" y="619"/>
                </a:lnTo>
                <a:lnTo>
                  <a:pt x="57" y="601"/>
                </a:lnTo>
                <a:lnTo>
                  <a:pt x="57" y="601"/>
                </a:lnTo>
                <a:lnTo>
                  <a:pt x="52" y="606"/>
                </a:lnTo>
                <a:lnTo>
                  <a:pt x="47" y="612"/>
                </a:lnTo>
                <a:lnTo>
                  <a:pt x="42" y="620"/>
                </a:lnTo>
                <a:lnTo>
                  <a:pt x="42" y="620"/>
                </a:lnTo>
                <a:lnTo>
                  <a:pt x="37" y="632"/>
                </a:lnTo>
                <a:lnTo>
                  <a:pt x="34" y="645"/>
                </a:lnTo>
                <a:lnTo>
                  <a:pt x="33" y="657"/>
                </a:lnTo>
                <a:lnTo>
                  <a:pt x="33" y="662"/>
                </a:lnTo>
                <a:lnTo>
                  <a:pt x="33" y="663"/>
                </a:lnTo>
                <a:lnTo>
                  <a:pt x="33" y="663"/>
                </a:lnTo>
                <a:lnTo>
                  <a:pt x="36" y="665"/>
                </a:lnTo>
                <a:lnTo>
                  <a:pt x="41" y="667"/>
                </a:lnTo>
                <a:lnTo>
                  <a:pt x="42" y="668"/>
                </a:lnTo>
                <a:lnTo>
                  <a:pt x="42" y="669"/>
                </a:lnTo>
                <a:lnTo>
                  <a:pt x="41" y="672"/>
                </a:lnTo>
                <a:lnTo>
                  <a:pt x="37" y="673"/>
                </a:lnTo>
                <a:lnTo>
                  <a:pt x="37" y="673"/>
                </a:lnTo>
                <a:lnTo>
                  <a:pt x="23" y="678"/>
                </a:lnTo>
                <a:lnTo>
                  <a:pt x="23" y="678"/>
                </a:lnTo>
                <a:lnTo>
                  <a:pt x="23" y="677"/>
                </a:lnTo>
                <a:lnTo>
                  <a:pt x="22" y="677"/>
                </a:lnTo>
                <a:lnTo>
                  <a:pt x="21" y="677"/>
                </a:lnTo>
                <a:lnTo>
                  <a:pt x="18" y="679"/>
                </a:lnTo>
                <a:lnTo>
                  <a:pt x="16" y="684"/>
                </a:lnTo>
                <a:lnTo>
                  <a:pt x="9" y="702"/>
                </a:lnTo>
                <a:lnTo>
                  <a:pt x="9" y="702"/>
                </a:lnTo>
                <a:lnTo>
                  <a:pt x="5" y="715"/>
                </a:lnTo>
                <a:lnTo>
                  <a:pt x="3" y="728"/>
                </a:lnTo>
                <a:lnTo>
                  <a:pt x="1" y="740"/>
                </a:lnTo>
                <a:lnTo>
                  <a:pt x="0" y="752"/>
                </a:lnTo>
                <a:lnTo>
                  <a:pt x="1" y="770"/>
                </a:lnTo>
                <a:lnTo>
                  <a:pt x="3" y="776"/>
                </a:lnTo>
                <a:lnTo>
                  <a:pt x="4" y="779"/>
                </a:lnTo>
                <a:lnTo>
                  <a:pt x="4" y="779"/>
                </a:lnTo>
                <a:lnTo>
                  <a:pt x="15" y="789"/>
                </a:lnTo>
                <a:lnTo>
                  <a:pt x="23" y="798"/>
                </a:lnTo>
                <a:lnTo>
                  <a:pt x="23" y="798"/>
                </a:lnTo>
                <a:lnTo>
                  <a:pt x="23" y="803"/>
                </a:lnTo>
                <a:lnTo>
                  <a:pt x="23" y="822"/>
                </a:lnTo>
                <a:lnTo>
                  <a:pt x="23" y="822"/>
                </a:lnTo>
                <a:lnTo>
                  <a:pt x="23" y="836"/>
                </a:lnTo>
                <a:lnTo>
                  <a:pt x="24" y="852"/>
                </a:lnTo>
                <a:lnTo>
                  <a:pt x="27" y="861"/>
                </a:lnTo>
                <a:lnTo>
                  <a:pt x="29" y="870"/>
                </a:lnTo>
                <a:lnTo>
                  <a:pt x="33" y="879"/>
                </a:lnTo>
                <a:lnTo>
                  <a:pt x="37" y="889"/>
                </a:lnTo>
                <a:lnTo>
                  <a:pt x="37" y="889"/>
                </a:lnTo>
                <a:lnTo>
                  <a:pt x="43" y="897"/>
                </a:lnTo>
                <a:lnTo>
                  <a:pt x="48" y="906"/>
                </a:lnTo>
                <a:lnTo>
                  <a:pt x="54" y="912"/>
                </a:lnTo>
                <a:lnTo>
                  <a:pt x="60" y="917"/>
                </a:lnTo>
                <a:lnTo>
                  <a:pt x="71" y="925"/>
                </a:lnTo>
                <a:lnTo>
                  <a:pt x="81" y="932"/>
                </a:lnTo>
                <a:lnTo>
                  <a:pt x="81" y="932"/>
                </a:lnTo>
                <a:lnTo>
                  <a:pt x="90" y="939"/>
                </a:lnTo>
                <a:lnTo>
                  <a:pt x="101" y="947"/>
                </a:lnTo>
                <a:lnTo>
                  <a:pt x="104" y="950"/>
                </a:lnTo>
                <a:lnTo>
                  <a:pt x="109" y="955"/>
                </a:lnTo>
                <a:lnTo>
                  <a:pt x="112" y="960"/>
                </a:lnTo>
                <a:lnTo>
                  <a:pt x="114" y="966"/>
                </a:lnTo>
                <a:lnTo>
                  <a:pt x="114" y="966"/>
                </a:lnTo>
                <a:lnTo>
                  <a:pt x="115" y="972"/>
                </a:lnTo>
                <a:lnTo>
                  <a:pt x="114" y="977"/>
                </a:lnTo>
                <a:lnTo>
                  <a:pt x="113" y="985"/>
                </a:lnTo>
                <a:lnTo>
                  <a:pt x="112" y="990"/>
                </a:lnTo>
                <a:lnTo>
                  <a:pt x="112" y="996"/>
                </a:lnTo>
                <a:lnTo>
                  <a:pt x="112" y="1002"/>
                </a:lnTo>
                <a:lnTo>
                  <a:pt x="114" y="1009"/>
                </a:lnTo>
                <a:lnTo>
                  <a:pt x="114" y="1009"/>
                </a:lnTo>
                <a:lnTo>
                  <a:pt x="124" y="1037"/>
                </a:lnTo>
                <a:lnTo>
                  <a:pt x="128" y="1047"/>
                </a:lnTo>
                <a:lnTo>
                  <a:pt x="128" y="1047"/>
                </a:lnTo>
                <a:lnTo>
                  <a:pt x="124" y="1055"/>
                </a:lnTo>
                <a:lnTo>
                  <a:pt x="114" y="1071"/>
                </a:lnTo>
                <a:lnTo>
                  <a:pt x="109" y="1082"/>
                </a:lnTo>
                <a:lnTo>
                  <a:pt x="106" y="1093"/>
                </a:lnTo>
                <a:lnTo>
                  <a:pt x="103" y="1101"/>
                </a:lnTo>
                <a:lnTo>
                  <a:pt x="103" y="1106"/>
                </a:lnTo>
                <a:lnTo>
                  <a:pt x="104" y="1110"/>
                </a:lnTo>
                <a:lnTo>
                  <a:pt x="104" y="1110"/>
                </a:lnTo>
                <a:lnTo>
                  <a:pt x="112" y="1125"/>
                </a:lnTo>
                <a:lnTo>
                  <a:pt x="128" y="1153"/>
                </a:lnTo>
                <a:lnTo>
                  <a:pt x="174" y="1232"/>
                </a:lnTo>
                <a:lnTo>
                  <a:pt x="239" y="1340"/>
                </a:lnTo>
                <a:lnTo>
                  <a:pt x="239" y="1340"/>
                </a:lnTo>
                <a:lnTo>
                  <a:pt x="248" y="1371"/>
                </a:lnTo>
                <a:lnTo>
                  <a:pt x="255" y="1396"/>
                </a:lnTo>
                <a:lnTo>
                  <a:pt x="257" y="1407"/>
                </a:lnTo>
                <a:lnTo>
                  <a:pt x="258" y="1417"/>
                </a:lnTo>
                <a:lnTo>
                  <a:pt x="258" y="1417"/>
                </a:lnTo>
                <a:lnTo>
                  <a:pt x="259" y="1465"/>
                </a:lnTo>
                <a:lnTo>
                  <a:pt x="260" y="1495"/>
                </a:lnTo>
                <a:lnTo>
                  <a:pt x="263" y="1522"/>
                </a:lnTo>
                <a:lnTo>
                  <a:pt x="263" y="1522"/>
                </a:lnTo>
                <a:lnTo>
                  <a:pt x="265" y="1548"/>
                </a:lnTo>
                <a:lnTo>
                  <a:pt x="266" y="1572"/>
                </a:lnTo>
                <a:lnTo>
                  <a:pt x="267" y="1604"/>
                </a:lnTo>
                <a:lnTo>
                  <a:pt x="267" y="1604"/>
                </a:lnTo>
                <a:lnTo>
                  <a:pt x="267" y="1608"/>
                </a:lnTo>
                <a:lnTo>
                  <a:pt x="266" y="1611"/>
                </a:lnTo>
                <a:lnTo>
                  <a:pt x="263" y="1620"/>
                </a:lnTo>
                <a:lnTo>
                  <a:pt x="258" y="1628"/>
                </a:lnTo>
                <a:lnTo>
                  <a:pt x="272" y="1638"/>
                </a:lnTo>
                <a:lnTo>
                  <a:pt x="272" y="1638"/>
                </a:lnTo>
                <a:lnTo>
                  <a:pt x="237" y="1647"/>
                </a:lnTo>
                <a:lnTo>
                  <a:pt x="210" y="1654"/>
                </a:lnTo>
                <a:lnTo>
                  <a:pt x="191" y="1662"/>
                </a:lnTo>
                <a:lnTo>
                  <a:pt x="191" y="1662"/>
                </a:lnTo>
                <a:lnTo>
                  <a:pt x="155" y="1676"/>
                </a:lnTo>
                <a:lnTo>
                  <a:pt x="136" y="1684"/>
                </a:lnTo>
                <a:lnTo>
                  <a:pt x="128" y="1687"/>
                </a:lnTo>
                <a:lnTo>
                  <a:pt x="124" y="1690"/>
                </a:lnTo>
                <a:lnTo>
                  <a:pt x="124" y="1690"/>
                </a:lnTo>
                <a:lnTo>
                  <a:pt x="92" y="1718"/>
                </a:lnTo>
                <a:lnTo>
                  <a:pt x="77" y="1732"/>
                </a:lnTo>
                <a:lnTo>
                  <a:pt x="75" y="1737"/>
                </a:lnTo>
                <a:lnTo>
                  <a:pt x="75" y="1738"/>
                </a:lnTo>
                <a:lnTo>
                  <a:pt x="76" y="1738"/>
                </a:lnTo>
                <a:lnTo>
                  <a:pt x="76" y="1738"/>
                </a:lnTo>
                <a:lnTo>
                  <a:pt x="83" y="1737"/>
                </a:lnTo>
                <a:lnTo>
                  <a:pt x="89" y="1736"/>
                </a:lnTo>
                <a:lnTo>
                  <a:pt x="95" y="1734"/>
                </a:lnTo>
                <a:lnTo>
                  <a:pt x="95" y="1734"/>
                </a:lnTo>
                <a:lnTo>
                  <a:pt x="87" y="1744"/>
                </a:lnTo>
                <a:lnTo>
                  <a:pt x="84" y="1748"/>
                </a:lnTo>
                <a:lnTo>
                  <a:pt x="82" y="1750"/>
                </a:lnTo>
                <a:lnTo>
                  <a:pt x="83" y="1753"/>
                </a:lnTo>
                <a:lnTo>
                  <a:pt x="85" y="1753"/>
                </a:lnTo>
                <a:lnTo>
                  <a:pt x="85" y="17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369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天を仰ぐ人のシルエット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365F38F-468E-4E17-9F2C-01273F516CE3}"/>
              </a:ext>
            </a:extLst>
          </p:cNvPr>
          <p:cNvGrpSpPr/>
          <p:nvPr/>
        </p:nvGrpSpPr>
        <p:grpSpPr>
          <a:xfrm>
            <a:off x="4472922" y="904856"/>
            <a:ext cx="960156" cy="2524144"/>
            <a:chOff x="6496050" y="3475038"/>
            <a:chExt cx="1274763" cy="3351213"/>
          </a:xfrm>
        </p:grpSpPr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20FC8410-1FF6-4581-8FEA-141F7C0FD1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6050" y="3475038"/>
              <a:ext cx="1274763" cy="3351213"/>
            </a:xfrm>
            <a:custGeom>
              <a:avLst/>
              <a:gdLst>
                <a:gd name="T0" fmla="*/ 702 w 803"/>
                <a:gd name="T1" fmla="*/ 475 h 2111"/>
                <a:gd name="T2" fmla="*/ 693 w 803"/>
                <a:gd name="T3" fmla="*/ 459 h 2111"/>
                <a:gd name="T4" fmla="*/ 707 w 803"/>
                <a:gd name="T5" fmla="*/ 450 h 2111"/>
                <a:gd name="T6" fmla="*/ 712 w 803"/>
                <a:gd name="T7" fmla="*/ 435 h 2111"/>
                <a:gd name="T8" fmla="*/ 727 w 803"/>
                <a:gd name="T9" fmla="*/ 475 h 2111"/>
                <a:gd name="T10" fmla="*/ 747 w 803"/>
                <a:gd name="T11" fmla="*/ 430 h 2111"/>
                <a:gd name="T12" fmla="*/ 757 w 803"/>
                <a:gd name="T13" fmla="*/ 420 h 2111"/>
                <a:gd name="T14" fmla="*/ 767 w 803"/>
                <a:gd name="T15" fmla="*/ 395 h 2111"/>
                <a:gd name="T16" fmla="*/ 794 w 803"/>
                <a:gd name="T17" fmla="*/ 318 h 2111"/>
                <a:gd name="T18" fmla="*/ 803 w 803"/>
                <a:gd name="T19" fmla="*/ 239 h 2111"/>
                <a:gd name="T20" fmla="*/ 792 w 803"/>
                <a:gd name="T21" fmla="*/ 193 h 2111"/>
                <a:gd name="T22" fmla="*/ 732 w 803"/>
                <a:gd name="T23" fmla="*/ 140 h 2111"/>
                <a:gd name="T24" fmla="*/ 667 w 803"/>
                <a:gd name="T25" fmla="*/ 95 h 2111"/>
                <a:gd name="T26" fmla="*/ 617 w 803"/>
                <a:gd name="T27" fmla="*/ 75 h 2111"/>
                <a:gd name="T28" fmla="*/ 517 w 803"/>
                <a:gd name="T29" fmla="*/ 70 h 2111"/>
                <a:gd name="T30" fmla="*/ 509 w 803"/>
                <a:gd name="T31" fmla="*/ 48 h 2111"/>
                <a:gd name="T32" fmla="*/ 328 w 803"/>
                <a:gd name="T33" fmla="*/ 10 h 2111"/>
                <a:gd name="T34" fmla="*/ 243 w 803"/>
                <a:gd name="T35" fmla="*/ 0 h 2111"/>
                <a:gd name="T36" fmla="*/ 188 w 803"/>
                <a:gd name="T37" fmla="*/ 20 h 2111"/>
                <a:gd name="T38" fmla="*/ 158 w 803"/>
                <a:gd name="T39" fmla="*/ 53 h 2111"/>
                <a:gd name="T40" fmla="*/ 158 w 803"/>
                <a:gd name="T41" fmla="*/ 95 h 2111"/>
                <a:gd name="T42" fmla="*/ 138 w 803"/>
                <a:gd name="T43" fmla="*/ 149 h 2111"/>
                <a:gd name="T44" fmla="*/ 233 w 803"/>
                <a:gd name="T45" fmla="*/ 345 h 2111"/>
                <a:gd name="T46" fmla="*/ 136 w 803"/>
                <a:gd name="T47" fmla="*/ 629 h 2111"/>
                <a:gd name="T48" fmla="*/ 82 w 803"/>
                <a:gd name="T49" fmla="*/ 758 h 2111"/>
                <a:gd name="T50" fmla="*/ 9 w 803"/>
                <a:gd name="T51" fmla="*/ 1034 h 2111"/>
                <a:gd name="T52" fmla="*/ 2 w 803"/>
                <a:gd name="T53" fmla="*/ 1139 h 2111"/>
                <a:gd name="T54" fmla="*/ 61 w 803"/>
                <a:gd name="T55" fmla="*/ 1334 h 2111"/>
                <a:gd name="T56" fmla="*/ 125 w 803"/>
                <a:gd name="T57" fmla="*/ 1520 h 2111"/>
                <a:gd name="T58" fmla="*/ 228 w 803"/>
                <a:gd name="T59" fmla="*/ 1801 h 2111"/>
                <a:gd name="T60" fmla="*/ 243 w 803"/>
                <a:gd name="T61" fmla="*/ 1952 h 2111"/>
                <a:gd name="T62" fmla="*/ 208 w 803"/>
                <a:gd name="T63" fmla="*/ 1982 h 2111"/>
                <a:gd name="T64" fmla="*/ 228 w 803"/>
                <a:gd name="T65" fmla="*/ 2000 h 2111"/>
                <a:gd name="T66" fmla="*/ 315 w 803"/>
                <a:gd name="T67" fmla="*/ 2012 h 2111"/>
                <a:gd name="T68" fmla="*/ 264 w 803"/>
                <a:gd name="T69" fmla="*/ 2079 h 2111"/>
                <a:gd name="T70" fmla="*/ 266 w 803"/>
                <a:gd name="T71" fmla="*/ 2099 h 2111"/>
                <a:gd name="T72" fmla="*/ 319 w 803"/>
                <a:gd name="T73" fmla="*/ 2111 h 2111"/>
                <a:gd name="T74" fmla="*/ 358 w 803"/>
                <a:gd name="T75" fmla="*/ 2099 h 2111"/>
                <a:gd name="T76" fmla="*/ 527 w 803"/>
                <a:gd name="T77" fmla="*/ 2020 h 2111"/>
                <a:gd name="T78" fmla="*/ 559 w 803"/>
                <a:gd name="T79" fmla="*/ 1992 h 2111"/>
                <a:gd name="T80" fmla="*/ 562 w 803"/>
                <a:gd name="T81" fmla="*/ 1965 h 2111"/>
                <a:gd name="T82" fmla="*/ 473 w 803"/>
                <a:gd name="T83" fmla="*/ 1750 h 2111"/>
                <a:gd name="T84" fmla="*/ 343 w 803"/>
                <a:gd name="T85" fmla="*/ 1514 h 2111"/>
                <a:gd name="T86" fmla="*/ 317 w 803"/>
                <a:gd name="T87" fmla="*/ 1455 h 2111"/>
                <a:gd name="T88" fmla="*/ 378 w 803"/>
                <a:gd name="T89" fmla="*/ 1130 h 2111"/>
                <a:gd name="T90" fmla="*/ 397 w 803"/>
                <a:gd name="T91" fmla="*/ 926 h 2111"/>
                <a:gd name="T92" fmla="*/ 410 w 803"/>
                <a:gd name="T93" fmla="*/ 755 h 2111"/>
                <a:gd name="T94" fmla="*/ 547 w 803"/>
                <a:gd name="T95" fmla="*/ 485 h 2111"/>
                <a:gd name="T96" fmla="*/ 622 w 803"/>
                <a:gd name="T97" fmla="*/ 445 h 2111"/>
                <a:gd name="T98" fmla="*/ 464 w 803"/>
                <a:gd name="T99" fmla="*/ 192 h 2111"/>
                <a:gd name="T100" fmla="*/ 388 w 803"/>
                <a:gd name="T101" fmla="*/ 180 h 2111"/>
                <a:gd name="T102" fmla="*/ 348 w 803"/>
                <a:gd name="T103" fmla="*/ 140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3" h="2111">
                  <a:moveTo>
                    <a:pt x="702" y="475"/>
                  </a:moveTo>
                  <a:lnTo>
                    <a:pt x="702" y="475"/>
                  </a:lnTo>
                  <a:lnTo>
                    <a:pt x="702" y="473"/>
                  </a:lnTo>
                  <a:lnTo>
                    <a:pt x="702" y="473"/>
                  </a:lnTo>
                  <a:lnTo>
                    <a:pt x="702" y="475"/>
                  </a:lnTo>
                  <a:lnTo>
                    <a:pt x="702" y="475"/>
                  </a:lnTo>
                  <a:lnTo>
                    <a:pt x="702" y="475"/>
                  </a:lnTo>
                  <a:close/>
                  <a:moveTo>
                    <a:pt x="687" y="450"/>
                  </a:moveTo>
                  <a:lnTo>
                    <a:pt x="687" y="450"/>
                  </a:lnTo>
                  <a:lnTo>
                    <a:pt x="693" y="459"/>
                  </a:lnTo>
                  <a:lnTo>
                    <a:pt x="702" y="473"/>
                  </a:lnTo>
                  <a:lnTo>
                    <a:pt x="702" y="473"/>
                  </a:lnTo>
                  <a:lnTo>
                    <a:pt x="704" y="461"/>
                  </a:lnTo>
                  <a:lnTo>
                    <a:pt x="706" y="455"/>
                  </a:lnTo>
                  <a:lnTo>
                    <a:pt x="707" y="450"/>
                  </a:lnTo>
                  <a:lnTo>
                    <a:pt x="707" y="450"/>
                  </a:lnTo>
                  <a:lnTo>
                    <a:pt x="708" y="445"/>
                  </a:lnTo>
                  <a:lnTo>
                    <a:pt x="709" y="440"/>
                  </a:lnTo>
                  <a:lnTo>
                    <a:pt x="712" y="435"/>
                  </a:lnTo>
                  <a:lnTo>
                    <a:pt x="712" y="435"/>
                  </a:lnTo>
                  <a:lnTo>
                    <a:pt x="719" y="463"/>
                  </a:lnTo>
                  <a:lnTo>
                    <a:pt x="724" y="478"/>
                  </a:lnTo>
                  <a:lnTo>
                    <a:pt x="726" y="479"/>
                  </a:lnTo>
                  <a:lnTo>
                    <a:pt x="727" y="475"/>
                  </a:lnTo>
                  <a:lnTo>
                    <a:pt x="727" y="475"/>
                  </a:lnTo>
                  <a:lnTo>
                    <a:pt x="728" y="458"/>
                  </a:lnTo>
                  <a:lnTo>
                    <a:pt x="732" y="440"/>
                  </a:lnTo>
                  <a:lnTo>
                    <a:pt x="737" y="420"/>
                  </a:lnTo>
                  <a:lnTo>
                    <a:pt x="747" y="430"/>
                  </a:lnTo>
                  <a:lnTo>
                    <a:pt x="747" y="430"/>
                  </a:lnTo>
                  <a:lnTo>
                    <a:pt x="748" y="430"/>
                  </a:lnTo>
                  <a:lnTo>
                    <a:pt x="751" y="429"/>
                  </a:lnTo>
                  <a:lnTo>
                    <a:pt x="754" y="426"/>
                  </a:lnTo>
                  <a:lnTo>
                    <a:pt x="756" y="424"/>
                  </a:lnTo>
                  <a:lnTo>
                    <a:pt x="757" y="420"/>
                  </a:lnTo>
                  <a:lnTo>
                    <a:pt x="757" y="420"/>
                  </a:lnTo>
                  <a:lnTo>
                    <a:pt x="759" y="411"/>
                  </a:lnTo>
                  <a:lnTo>
                    <a:pt x="763" y="404"/>
                  </a:lnTo>
                  <a:lnTo>
                    <a:pt x="767" y="395"/>
                  </a:lnTo>
                  <a:lnTo>
                    <a:pt x="767" y="395"/>
                  </a:lnTo>
                  <a:lnTo>
                    <a:pt x="771" y="387"/>
                  </a:lnTo>
                  <a:lnTo>
                    <a:pt x="781" y="364"/>
                  </a:lnTo>
                  <a:lnTo>
                    <a:pt x="786" y="350"/>
                  </a:lnTo>
                  <a:lnTo>
                    <a:pt x="791" y="334"/>
                  </a:lnTo>
                  <a:lnTo>
                    <a:pt x="794" y="318"/>
                  </a:lnTo>
                  <a:lnTo>
                    <a:pt x="797" y="300"/>
                  </a:lnTo>
                  <a:lnTo>
                    <a:pt x="797" y="300"/>
                  </a:lnTo>
                  <a:lnTo>
                    <a:pt x="801" y="272"/>
                  </a:lnTo>
                  <a:lnTo>
                    <a:pt x="803" y="249"/>
                  </a:lnTo>
                  <a:lnTo>
                    <a:pt x="803" y="239"/>
                  </a:lnTo>
                  <a:lnTo>
                    <a:pt x="803" y="229"/>
                  </a:lnTo>
                  <a:lnTo>
                    <a:pt x="801" y="218"/>
                  </a:lnTo>
                  <a:lnTo>
                    <a:pt x="797" y="205"/>
                  </a:lnTo>
                  <a:lnTo>
                    <a:pt x="797" y="205"/>
                  </a:lnTo>
                  <a:lnTo>
                    <a:pt x="792" y="193"/>
                  </a:lnTo>
                  <a:lnTo>
                    <a:pt x="786" y="180"/>
                  </a:lnTo>
                  <a:lnTo>
                    <a:pt x="774" y="159"/>
                  </a:lnTo>
                  <a:lnTo>
                    <a:pt x="766" y="145"/>
                  </a:lnTo>
                  <a:lnTo>
                    <a:pt x="762" y="140"/>
                  </a:lnTo>
                  <a:lnTo>
                    <a:pt x="732" y="140"/>
                  </a:lnTo>
                  <a:lnTo>
                    <a:pt x="722" y="135"/>
                  </a:lnTo>
                  <a:lnTo>
                    <a:pt x="722" y="135"/>
                  </a:lnTo>
                  <a:lnTo>
                    <a:pt x="697" y="118"/>
                  </a:lnTo>
                  <a:lnTo>
                    <a:pt x="667" y="95"/>
                  </a:lnTo>
                  <a:lnTo>
                    <a:pt x="667" y="95"/>
                  </a:lnTo>
                  <a:lnTo>
                    <a:pt x="657" y="89"/>
                  </a:lnTo>
                  <a:lnTo>
                    <a:pt x="641" y="83"/>
                  </a:lnTo>
                  <a:lnTo>
                    <a:pt x="626" y="78"/>
                  </a:lnTo>
                  <a:lnTo>
                    <a:pt x="617" y="75"/>
                  </a:lnTo>
                  <a:lnTo>
                    <a:pt x="617" y="75"/>
                  </a:lnTo>
                  <a:lnTo>
                    <a:pt x="596" y="73"/>
                  </a:lnTo>
                  <a:lnTo>
                    <a:pt x="577" y="70"/>
                  </a:lnTo>
                  <a:lnTo>
                    <a:pt x="527" y="70"/>
                  </a:lnTo>
                  <a:lnTo>
                    <a:pt x="517" y="70"/>
                  </a:lnTo>
                  <a:lnTo>
                    <a:pt x="517" y="70"/>
                  </a:lnTo>
                  <a:lnTo>
                    <a:pt x="519" y="62"/>
                  </a:lnTo>
                  <a:lnTo>
                    <a:pt x="519" y="54"/>
                  </a:lnTo>
                  <a:lnTo>
                    <a:pt x="517" y="50"/>
                  </a:lnTo>
                  <a:lnTo>
                    <a:pt x="517" y="50"/>
                  </a:lnTo>
                  <a:lnTo>
                    <a:pt x="509" y="48"/>
                  </a:lnTo>
                  <a:lnTo>
                    <a:pt x="491" y="43"/>
                  </a:lnTo>
                  <a:lnTo>
                    <a:pt x="458" y="35"/>
                  </a:lnTo>
                  <a:lnTo>
                    <a:pt x="458" y="35"/>
                  </a:lnTo>
                  <a:lnTo>
                    <a:pt x="395" y="23"/>
                  </a:lnTo>
                  <a:lnTo>
                    <a:pt x="328" y="10"/>
                  </a:lnTo>
                  <a:lnTo>
                    <a:pt x="328" y="10"/>
                  </a:lnTo>
                  <a:lnTo>
                    <a:pt x="287" y="4"/>
                  </a:lnTo>
                  <a:lnTo>
                    <a:pt x="262" y="2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36" y="0"/>
                  </a:lnTo>
                  <a:lnTo>
                    <a:pt x="228" y="3"/>
                  </a:lnTo>
                  <a:lnTo>
                    <a:pt x="214" y="8"/>
                  </a:lnTo>
                  <a:lnTo>
                    <a:pt x="188" y="20"/>
                  </a:lnTo>
                  <a:lnTo>
                    <a:pt x="188" y="20"/>
                  </a:lnTo>
                  <a:lnTo>
                    <a:pt x="182" y="24"/>
                  </a:lnTo>
                  <a:lnTo>
                    <a:pt x="177" y="28"/>
                  </a:lnTo>
                  <a:lnTo>
                    <a:pt x="167" y="39"/>
                  </a:lnTo>
                  <a:lnTo>
                    <a:pt x="161" y="49"/>
                  </a:lnTo>
                  <a:lnTo>
                    <a:pt x="158" y="53"/>
                  </a:lnTo>
                  <a:lnTo>
                    <a:pt x="158" y="55"/>
                  </a:lnTo>
                  <a:lnTo>
                    <a:pt x="158" y="55"/>
                  </a:lnTo>
                  <a:lnTo>
                    <a:pt x="158" y="63"/>
                  </a:lnTo>
                  <a:lnTo>
                    <a:pt x="158" y="77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5" y="103"/>
                  </a:lnTo>
                  <a:lnTo>
                    <a:pt x="147" y="120"/>
                  </a:lnTo>
                  <a:lnTo>
                    <a:pt x="140" y="140"/>
                  </a:lnTo>
                  <a:lnTo>
                    <a:pt x="138" y="149"/>
                  </a:lnTo>
                  <a:lnTo>
                    <a:pt x="138" y="155"/>
                  </a:lnTo>
                  <a:lnTo>
                    <a:pt x="138" y="155"/>
                  </a:lnTo>
                  <a:lnTo>
                    <a:pt x="155" y="190"/>
                  </a:lnTo>
                  <a:lnTo>
                    <a:pt x="187" y="255"/>
                  </a:lnTo>
                  <a:lnTo>
                    <a:pt x="233" y="345"/>
                  </a:lnTo>
                  <a:lnTo>
                    <a:pt x="233" y="345"/>
                  </a:lnTo>
                  <a:lnTo>
                    <a:pt x="217" y="393"/>
                  </a:lnTo>
                  <a:lnTo>
                    <a:pt x="180" y="504"/>
                  </a:lnTo>
                  <a:lnTo>
                    <a:pt x="157" y="568"/>
                  </a:lnTo>
                  <a:lnTo>
                    <a:pt x="136" y="629"/>
                  </a:lnTo>
                  <a:lnTo>
                    <a:pt x="115" y="681"/>
                  </a:lnTo>
                  <a:lnTo>
                    <a:pt x="98" y="720"/>
                  </a:lnTo>
                  <a:lnTo>
                    <a:pt x="98" y="720"/>
                  </a:lnTo>
                  <a:lnTo>
                    <a:pt x="91" y="736"/>
                  </a:lnTo>
                  <a:lnTo>
                    <a:pt x="82" y="758"/>
                  </a:lnTo>
                  <a:lnTo>
                    <a:pt x="65" y="810"/>
                  </a:lnTo>
                  <a:lnTo>
                    <a:pt x="47" y="871"/>
                  </a:lnTo>
                  <a:lnTo>
                    <a:pt x="30" y="938"/>
                  </a:lnTo>
                  <a:lnTo>
                    <a:pt x="15" y="1003"/>
                  </a:lnTo>
                  <a:lnTo>
                    <a:pt x="9" y="1034"/>
                  </a:lnTo>
                  <a:lnTo>
                    <a:pt x="5" y="1063"/>
                  </a:lnTo>
                  <a:lnTo>
                    <a:pt x="2" y="1089"/>
                  </a:lnTo>
                  <a:lnTo>
                    <a:pt x="0" y="1111"/>
                  </a:lnTo>
                  <a:lnTo>
                    <a:pt x="1" y="1130"/>
                  </a:lnTo>
                  <a:lnTo>
                    <a:pt x="2" y="1139"/>
                  </a:lnTo>
                  <a:lnTo>
                    <a:pt x="4" y="1145"/>
                  </a:lnTo>
                  <a:lnTo>
                    <a:pt x="4" y="1145"/>
                  </a:lnTo>
                  <a:lnTo>
                    <a:pt x="37" y="1259"/>
                  </a:lnTo>
                  <a:lnTo>
                    <a:pt x="54" y="1312"/>
                  </a:lnTo>
                  <a:lnTo>
                    <a:pt x="61" y="1334"/>
                  </a:lnTo>
                  <a:lnTo>
                    <a:pt x="69" y="1350"/>
                  </a:lnTo>
                  <a:lnTo>
                    <a:pt x="69" y="1350"/>
                  </a:lnTo>
                  <a:lnTo>
                    <a:pt x="77" y="1374"/>
                  </a:lnTo>
                  <a:lnTo>
                    <a:pt x="91" y="1414"/>
                  </a:lnTo>
                  <a:lnTo>
                    <a:pt x="125" y="1520"/>
                  </a:lnTo>
                  <a:lnTo>
                    <a:pt x="173" y="1680"/>
                  </a:lnTo>
                  <a:lnTo>
                    <a:pt x="173" y="1680"/>
                  </a:lnTo>
                  <a:lnTo>
                    <a:pt x="180" y="1696"/>
                  </a:lnTo>
                  <a:lnTo>
                    <a:pt x="193" y="1725"/>
                  </a:lnTo>
                  <a:lnTo>
                    <a:pt x="228" y="1801"/>
                  </a:lnTo>
                  <a:lnTo>
                    <a:pt x="278" y="1905"/>
                  </a:lnTo>
                  <a:lnTo>
                    <a:pt x="283" y="1930"/>
                  </a:lnTo>
                  <a:lnTo>
                    <a:pt x="283" y="1930"/>
                  </a:lnTo>
                  <a:lnTo>
                    <a:pt x="271" y="1936"/>
                  </a:lnTo>
                  <a:lnTo>
                    <a:pt x="243" y="1952"/>
                  </a:lnTo>
                  <a:lnTo>
                    <a:pt x="228" y="1962"/>
                  </a:lnTo>
                  <a:lnTo>
                    <a:pt x="217" y="1971"/>
                  </a:lnTo>
                  <a:lnTo>
                    <a:pt x="212" y="1975"/>
                  </a:lnTo>
                  <a:lnTo>
                    <a:pt x="209" y="1979"/>
                  </a:lnTo>
                  <a:lnTo>
                    <a:pt x="208" y="1982"/>
                  </a:lnTo>
                  <a:lnTo>
                    <a:pt x="208" y="1985"/>
                  </a:lnTo>
                  <a:lnTo>
                    <a:pt x="208" y="1985"/>
                  </a:lnTo>
                  <a:lnTo>
                    <a:pt x="212" y="1990"/>
                  </a:lnTo>
                  <a:lnTo>
                    <a:pt x="217" y="1994"/>
                  </a:lnTo>
                  <a:lnTo>
                    <a:pt x="228" y="2000"/>
                  </a:lnTo>
                  <a:lnTo>
                    <a:pt x="238" y="2004"/>
                  </a:lnTo>
                  <a:lnTo>
                    <a:pt x="243" y="2005"/>
                  </a:lnTo>
                  <a:lnTo>
                    <a:pt x="328" y="2000"/>
                  </a:lnTo>
                  <a:lnTo>
                    <a:pt x="328" y="2000"/>
                  </a:lnTo>
                  <a:lnTo>
                    <a:pt x="315" y="2012"/>
                  </a:lnTo>
                  <a:lnTo>
                    <a:pt x="304" y="2025"/>
                  </a:lnTo>
                  <a:lnTo>
                    <a:pt x="291" y="2040"/>
                  </a:lnTo>
                  <a:lnTo>
                    <a:pt x="278" y="2056"/>
                  </a:lnTo>
                  <a:lnTo>
                    <a:pt x="268" y="2071"/>
                  </a:lnTo>
                  <a:lnTo>
                    <a:pt x="264" y="2079"/>
                  </a:lnTo>
                  <a:lnTo>
                    <a:pt x="262" y="2085"/>
                  </a:lnTo>
                  <a:lnTo>
                    <a:pt x="262" y="2091"/>
                  </a:lnTo>
                  <a:lnTo>
                    <a:pt x="263" y="2095"/>
                  </a:lnTo>
                  <a:lnTo>
                    <a:pt x="263" y="2095"/>
                  </a:lnTo>
                  <a:lnTo>
                    <a:pt x="266" y="2099"/>
                  </a:lnTo>
                  <a:lnTo>
                    <a:pt x="269" y="2101"/>
                  </a:lnTo>
                  <a:lnTo>
                    <a:pt x="279" y="2106"/>
                  </a:lnTo>
                  <a:lnTo>
                    <a:pt x="292" y="2110"/>
                  </a:lnTo>
                  <a:lnTo>
                    <a:pt x="305" y="2111"/>
                  </a:lnTo>
                  <a:lnTo>
                    <a:pt x="319" y="2111"/>
                  </a:lnTo>
                  <a:lnTo>
                    <a:pt x="332" y="2110"/>
                  </a:lnTo>
                  <a:lnTo>
                    <a:pt x="342" y="2109"/>
                  </a:lnTo>
                  <a:lnTo>
                    <a:pt x="348" y="2105"/>
                  </a:lnTo>
                  <a:lnTo>
                    <a:pt x="348" y="2105"/>
                  </a:lnTo>
                  <a:lnTo>
                    <a:pt x="358" y="2099"/>
                  </a:lnTo>
                  <a:lnTo>
                    <a:pt x="377" y="2089"/>
                  </a:lnTo>
                  <a:lnTo>
                    <a:pt x="430" y="2062"/>
                  </a:lnTo>
                  <a:lnTo>
                    <a:pt x="488" y="2036"/>
                  </a:lnTo>
                  <a:lnTo>
                    <a:pt x="511" y="2026"/>
                  </a:lnTo>
                  <a:lnTo>
                    <a:pt x="527" y="2020"/>
                  </a:lnTo>
                  <a:lnTo>
                    <a:pt x="527" y="2020"/>
                  </a:lnTo>
                  <a:lnTo>
                    <a:pt x="539" y="2015"/>
                  </a:lnTo>
                  <a:lnTo>
                    <a:pt x="547" y="2009"/>
                  </a:lnTo>
                  <a:lnTo>
                    <a:pt x="554" y="2001"/>
                  </a:lnTo>
                  <a:lnTo>
                    <a:pt x="559" y="1992"/>
                  </a:lnTo>
                  <a:lnTo>
                    <a:pt x="561" y="1984"/>
                  </a:lnTo>
                  <a:lnTo>
                    <a:pt x="562" y="1976"/>
                  </a:lnTo>
                  <a:lnTo>
                    <a:pt x="562" y="1970"/>
                  </a:lnTo>
                  <a:lnTo>
                    <a:pt x="562" y="1965"/>
                  </a:lnTo>
                  <a:lnTo>
                    <a:pt x="562" y="1965"/>
                  </a:lnTo>
                  <a:lnTo>
                    <a:pt x="552" y="1930"/>
                  </a:lnTo>
                  <a:lnTo>
                    <a:pt x="577" y="1915"/>
                  </a:lnTo>
                  <a:lnTo>
                    <a:pt x="577" y="1915"/>
                  </a:lnTo>
                  <a:lnTo>
                    <a:pt x="535" y="1846"/>
                  </a:lnTo>
                  <a:lnTo>
                    <a:pt x="473" y="1750"/>
                  </a:lnTo>
                  <a:lnTo>
                    <a:pt x="473" y="1750"/>
                  </a:lnTo>
                  <a:lnTo>
                    <a:pt x="459" y="1727"/>
                  </a:lnTo>
                  <a:lnTo>
                    <a:pt x="439" y="1692"/>
                  </a:lnTo>
                  <a:lnTo>
                    <a:pt x="390" y="1600"/>
                  </a:lnTo>
                  <a:lnTo>
                    <a:pt x="343" y="1514"/>
                  </a:lnTo>
                  <a:lnTo>
                    <a:pt x="327" y="1484"/>
                  </a:lnTo>
                  <a:lnTo>
                    <a:pt x="318" y="1470"/>
                  </a:lnTo>
                  <a:lnTo>
                    <a:pt x="318" y="1470"/>
                  </a:lnTo>
                  <a:lnTo>
                    <a:pt x="317" y="1465"/>
                  </a:lnTo>
                  <a:lnTo>
                    <a:pt x="317" y="1455"/>
                  </a:lnTo>
                  <a:lnTo>
                    <a:pt x="320" y="1425"/>
                  </a:lnTo>
                  <a:lnTo>
                    <a:pt x="328" y="1381"/>
                  </a:lnTo>
                  <a:lnTo>
                    <a:pt x="338" y="1330"/>
                  </a:lnTo>
                  <a:lnTo>
                    <a:pt x="359" y="1220"/>
                  </a:lnTo>
                  <a:lnTo>
                    <a:pt x="378" y="1130"/>
                  </a:lnTo>
                  <a:lnTo>
                    <a:pt x="378" y="1130"/>
                  </a:lnTo>
                  <a:lnTo>
                    <a:pt x="384" y="1089"/>
                  </a:lnTo>
                  <a:lnTo>
                    <a:pt x="389" y="1039"/>
                  </a:lnTo>
                  <a:lnTo>
                    <a:pt x="393" y="984"/>
                  </a:lnTo>
                  <a:lnTo>
                    <a:pt x="397" y="926"/>
                  </a:lnTo>
                  <a:lnTo>
                    <a:pt x="403" y="825"/>
                  </a:lnTo>
                  <a:lnTo>
                    <a:pt x="405" y="788"/>
                  </a:lnTo>
                  <a:lnTo>
                    <a:pt x="408" y="765"/>
                  </a:lnTo>
                  <a:lnTo>
                    <a:pt x="408" y="765"/>
                  </a:lnTo>
                  <a:lnTo>
                    <a:pt x="410" y="755"/>
                  </a:lnTo>
                  <a:lnTo>
                    <a:pt x="416" y="740"/>
                  </a:lnTo>
                  <a:lnTo>
                    <a:pt x="436" y="699"/>
                  </a:lnTo>
                  <a:lnTo>
                    <a:pt x="463" y="646"/>
                  </a:lnTo>
                  <a:lnTo>
                    <a:pt x="493" y="589"/>
                  </a:lnTo>
                  <a:lnTo>
                    <a:pt x="547" y="485"/>
                  </a:lnTo>
                  <a:lnTo>
                    <a:pt x="572" y="440"/>
                  </a:lnTo>
                  <a:lnTo>
                    <a:pt x="572" y="440"/>
                  </a:lnTo>
                  <a:lnTo>
                    <a:pt x="590" y="441"/>
                  </a:lnTo>
                  <a:lnTo>
                    <a:pt x="622" y="445"/>
                  </a:lnTo>
                  <a:lnTo>
                    <a:pt x="622" y="445"/>
                  </a:lnTo>
                  <a:lnTo>
                    <a:pt x="662" y="449"/>
                  </a:lnTo>
                  <a:lnTo>
                    <a:pt x="687" y="450"/>
                  </a:lnTo>
                  <a:lnTo>
                    <a:pt x="687" y="450"/>
                  </a:lnTo>
                  <a:close/>
                  <a:moveTo>
                    <a:pt x="468" y="160"/>
                  </a:moveTo>
                  <a:lnTo>
                    <a:pt x="464" y="192"/>
                  </a:lnTo>
                  <a:lnTo>
                    <a:pt x="463" y="230"/>
                  </a:lnTo>
                  <a:lnTo>
                    <a:pt x="453" y="225"/>
                  </a:lnTo>
                  <a:lnTo>
                    <a:pt x="453" y="225"/>
                  </a:lnTo>
                  <a:lnTo>
                    <a:pt x="426" y="207"/>
                  </a:lnTo>
                  <a:lnTo>
                    <a:pt x="388" y="180"/>
                  </a:lnTo>
                  <a:lnTo>
                    <a:pt x="388" y="180"/>
                  </a:lnTo>
                  <a:lnTo>
                    <a:pt x="382" y="175"/>
                  </a:lnTo>
                  <a:lnTo>
                    <a:pt x="375" y="170"/>
                  </a:lnTo>
                  <a:lnTo>
                    <a:pt x="362" y="157"/>
                  </a:lnTo>
                  <a:lnTo>
                    <a:pt x="348" y="140"/>
                  </a:lnTo>
                  <a:lnTo>
                    <a:pt x="453" y="175"/>
                  </a:lnTo>
                  <a:lnTo>
                    <a:pt x="468" y="16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85CC1B46-F635-420E-8203-BB2EC0F28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788" y="3568700"/>
              <a:ext cx="325438" cy="166688"/>
            </a:xfrm>
            <a:custGeom>
              <a:avLst/>
              <a:gdLst>
                <a:gd name="T0" fmla="*/ 0 w 205"/>
                <a:gd name="T1" fmla="*/ 1 h 105"/>
                <a:gd name="T2" fmla="*/ 3 w 205"/>
                <a:gd name="T3" fmla="*/ 39 h 105"/>
                <a:gd name="T4" fmla="*/ 5 w 205"/>
                <a:gd name="T5" fmla="*/ 51 h 105"/>
                <a:gd name="T6" fmla="*/ 15 w 205"/>
                <a:gd name="T7" fmla="*/ 81 h 105"/>
                <a:gd name="T8" fmla="*/ 18 w 205"/>
                <a:gd name="T9" fmla="*/ 86 h 105"/>
                <a:gd name="T10" fmla="*/ 30 w 205"/>
                <a:gd name="T11" fmla="*/ 91 h 105"/>
                <a:gd name="T12" fmla="*/ 37 w 205"/>
                <a:gd name="T13" fmla="*/ 93 h 105"/>
                <a:gd name="T14" fmla="*/ 73 w 205"/>
                <a:gd name="T15" fmla="*/ 96 h 105"/>
                <a:gd name="T16" fmla="*/ 110 w 205"/>
                <a:gd name="T17" fmla="*/ 100 h 105"/>
                <a:gd name="T18" fmla="*/ 115 w 205"/>
                <a:gd name="T19" fmla="*/ 101 h 105"/>
                <a:gd name="T20" fmla="*/ 129 w 205"/>
                <a:gd name="T21" fmla="*/ 105 h 105"/>
                <a:gd name="T22" fmla="*/ 135 w 205"/>
                <a:gd name="T23" fmla="*/ 104 h 105"/>
                <a:gd name="T24" fmla="*/ 135 w 205"/>
                <a:gd name="T25" fmla="*/ 101 h 105"/>
                <a:gd name="T26" fmla="*/ 135 w 205"/>
                <a:gd name="T27" fmla="*/ 90 h 105"/>
                <a:gd name="T28" fmla="*/ 133 w 205"/>
                <a:gd name="T29" fmla="*/ 85 h 105"/>
                <a:gd name="T30" fmla="*/ 125 w 205"/>
                <a:gd name="T31" fmla="*/ 81 h 105"/>
                <a:gd name="T32" fmla="*/ 113 w 205"/>
                <a:gd name="T33" fmla="*/ 78 h 105"/>
                <a:gd name="T34" fmla="*/ 89 w 205"/>
                <a:gd name="T35" fmla="*/ 65 h 105"/>
                <a:gd name="T36" fmla="*/ 85 w 205"/>
                <a:gd name="T37" fmla="*/ 61 h 105"/>
                <a:gd name="T38" fmla="*/ 119 w 205"/>
                <a:gd name="T39" fmla="*/ 56 h 105"/>
                <a:gd name="T40" fmla="*/ 130 w 205"/>
                <a:gd name="T41" fmla="*/ 56 h 105"/>
                <a:gd name="T42" fmla="*/ 143 w 205"/>
                <a:gd name="T43" fmla="*/ 63 h 105"/>
                <a:gd name="T44" fmla="*/ 176 w 205"/>
                <a:gd name="T45" fmla="*/ 86 h 105"/>
                <a:gd name="T46" fmla="*/ 185 w 205"/>
                <a:gd name="T47" fmla="*/ 91 h 105"/>
                <a:gd name="T48" fmla="*/ 186 w 205"/>
                <a:gd name="T49" fmla="*/ 90 h 105"/>
                <a:gd name="T50" fmla="*/ 186 w 205"/>
                <a:gd name="T51" fmla="*/ 84 h 105"/>
                <a:gd name="T52" fmla="*/ 185 w 205"/>
                <a:gd name="T53" fmla="*/ 76 h 105"/>
                <a:gd name="T54" fmla="*/ 195 w 205"/>
                <a:gd name="T55" fmla="*/ 81 h 105"/>
                <a:gd name="T56" fmla="*/ 202 w 205"/>
                <a:gd name="T57" fmla="*/ 83 h 105"/>
                <a:gd name="T58" fmla="*/ 205 w 205"/>
                <a:gd name="T59" fmla="*/ 76 h 105"/>
                <a:gd name="T60" fmla="*/ 204 w 205"/>
                <a:gd name="T61" fmla="*/ 71 h 105"/>
                <a:gd name="T62" fmla="*/ 190 w 205"/>
                <a:gd name="T63" fmla="*/ 54 h 105"/>
                <a:gd name="T64" fmla="*/ 175 w 205"/>
                <a:gd name="T65" fmla="*/ 41 h 105"/>
                <a:gd name="T66" fmla="*/ 164 w 205"/>
                <a:gd name="T67" fmla="*/ 34 h 105"/>
                <a:gd name="T68" fmla="*/ 145 w 205"/>
                <a:gd name="T69" fmla="*/ 21 h 105"/>
                <a:gd name="T70" fmla="*/ 136 w 205"/>
                <a:gd name="T71" fmla="*/ 18 h 105"/>
                <a:gd name="T72" fmla="*/ 110 w 205"/>
                <a:gd name="T73" fmla="*/ 11 h 105"/>
                <a:gd name="T74" fmla="*/ 96 w 205"/>
                <a:gd name="T75" fmla="*/ 10 h 105"/>
                <a:gd name="T76" fmla="*/ 40 w 205"/>
                <a:gd name="T77" fmla="*/ 6 h 105"/>
                <a:gd name="T78" fmla="*/ 29 w 205"/>
                <a:gd name="T79" fmla="*/ 5 h 105"/>
                <a:gd name="T80" fmla="*/ 5 w 205"/>
                <a:gd name="T81" fmla="*/ 0 h 105"/>
                <a:gd name="T82" fmla="*/ 0 w 205"/>
                <a:gd name="T83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5" h="105">
                  <a:moveTo>
                    <a:pt x="0" y="1"/>
                  </a:moveTo>
                  <a:lnTo>
                    <a:pt x="0" y="1"/>
                  </a:lnTo>
                  <a:lnTo>
                    <a:pt x="2" y="23"/>
                  </a:lnTo>
                  <a:lnTo>
                    <a:pt x="3" y="39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68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8" y="86"/>
                  </a:lnTo>
                  <a:lnTo>
                    <a:pt x="20" y="88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7" y="93"/>
                  </a:lnTo>
                  <a:lnTo>
                    <a:pt x="47" y="94"/>
                  </a:lnTo>
                  <a:lnTo>
                    <a:pt x="73" y="96"/>
                  </a:lnTo>
                  <a:lnTo>
                    <a:pt x="100" y="98"/>
                  </a:lnTo>
                  <a:lnTo>
                    <a:pt x="110" y="100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21" y="104"/>
                  </a:lnTo>
                  <a:lnTo>
                    <a:pt x="129" y="105"/>
                  </a:lnTo>
                  <a:lnTo>
                    <a:pt x="134" y="105"/>
                  </a:lnTo>
                  <a:lnTo>
                    <a:pt x="135" y="104"/>
                  </a:lnTo>
                  <a:lnTo>
                    <a:pt x="135" y="101"/>
                  </a:lnTo>
                  <a:lnTo>
                    <a:pt x="135" y="101"/>
                  </a:lnTo>
                  <a:lnTo>
                    <a:pt x="135" y="96"/>
                  </a:lnTo>
                  <a:lnTo>
                    <a:pt x="135" y="90"/>
                  </a:lnTo>
                  <a:lnTo>
                    <a:pt x="134" y="88"/>
                  </a:lnTo>
                  <a:lnTo>
                    <a:pt x="133" y="85"/>
                  </a:lnTo>
                  <a:lnTo>
                    <a:pt x="129" y="83"/>
                  </a:lnTo>
                  <a:lnTo>
                    <a:pt x="125" y="81"/>
                  </a:lnTo>
                  <a:lnTo>
                    <a:pt x="125" y="81"/>
                  </a:lnTo>
                  <a:lnTo>
                    <a:pt x="113" y="78"/>
                  </a:lnTo>
                  <a:lnTo>
                    <a:pt x="100" y="71"/>
                  </a:lnTo>
                  <a:lnTo>
                    <a:pt x="89" y="65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104" y="58"/>
                  </a:lnTo>
                  <a:lnTo>
                    <a:pt x="119" y="56"/>
                  </a:lnTo>
                  <a:lnTo>
                    <a:pt x="130" y="56"/>
                  </a:lnTo>
                  <a:lnTo>
                    <a:pt x="130" y="56"/>
                  </a:lnTo>
                  <a:lnTo>
                    <a:pt x="135" y="59"/>
                  </a:lnTo>
                  <a:lnTo>
                    <a:pt x="143" y="63"/>
                  </a:lnTo>
                  <a:lnTo>
                    <a:pt x="160" y="75"/>
                  </a:lnTo>
                  <a:lnTo>
                    <a:pt x="176" y="86"/>
                  </a:lnTo>
                  <a:lnTo>
                    <a:pt x="183" y="90"/>
                  </a:lnTo>
                  <a:lnTo>
                    <a:pt x="185" y="91"/>
                  </a:lnTo>
                  <a:lnTo>
                    <a:pt x="185" y="91"/>
                  </a:lnTo>
                  <a:lnTo>
                    <a:pt x="186" y="90"/>
                  </a:lnTo>
                  <a:lnTo>
                    <a:pt x="186" y="89"/>
                  </a:lnTo>
                  <a:lnTo>
                    <a:pt x="186" y="84"/>
                  </a:lnTo>
                  <a:lnTo>
                    <a:pt x="185" y="76"/>
                  </a:lnTo>
                  <a:lnTo>
                    <a:pt x="185" y="76"/>
                  </a:lnTo>
                  <a:lnTo>
                    <a:pt x="189" y="79"/>
                  </a:lnTo>
                  <a:lnTo>
                    <a:pt x="195" y="81"/>
                  </a:lnTo>
                  <a:lnTo>
                    <a:pt x="200" y="83"/>
                  </a:lnTo>
                  <a:lnTo>
                    <a:pt x="202" y="83"/>
                  </a:lnTo>
                  <a:lnTo>
                    <a:pt x="205" y="80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1"/>
                  </a:lnTo>
                  <a:lnTo>
                    <a:pt x="200" y="65"/>
                  </a:lnTo>
                  <a:lnTo>
                    <a:pt x="190" y="54"/>
                  </a:lnTo>
                  <a:lnTo>
                    <a:pt x="180" y="45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64" y="34"/>
                  </a:lnTo>
                  <a:lnTo>
                    <a:pt x="155" y="26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36" y="18"/>
                  </a:lnTo>
                  <a:lnTo>
                    <a:pt x="128" y="15"/>
                  </a:lnTo>
                  <a:lnTo>
                    <a:pt x="110" y="11"/>
                  </a:lnTo>
                  <a:lnTo>
                    <a:pt x="110" y="11"/>
                  </a:lnTo>
                  <a:lnTo>
                    <a:pt x="96" y="10"/>
                  </a:lnTo>
                  <a:lnTo>
                    <a:pt x="75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29" y="5"/>
                  </a:lnTo>
                  <a:lnTo>
                    <a:pt x="17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3" name="Freeform 19">
            <a:extLst>
              <a:ext uri="{FF2B5EF4-FFF2-40B4-BE49-F238E27FC236}">
                <a16:creationId xmlns:a16="http://schemas.microsoft.com/office/drawing/2014/main" id="{A3389C86-439D-4EB6-A429-9AA91541AED7}"/>
              </a:ext>
            </a:extLst>
          </p:cNvPr>
          <p:cNvSpPr>
            <a:spLocks/>
          </p:cNvSpPr>
          <p:nvPr/>
        </p:nvSpPr>
        <p:spPr bwMode="auto">
          <a:xfrm>
            <a:off x="1220643" y="975403"/>
            <a:ext cx="1363855" cy="2514077"/>
          </a:xfrm>
          <a:custGeom>
            <a:avLst/>
            <a:gdLst>
              <a:gd name="T0" fmla="*/ 424 w 1047"/>
              <a:gd name="T1" fmla="*/ 279 h 1930"/>
              <a:gd name="T2" fmla="*/ 334 w 1047"/>
              <a:gd name="T3" fmla="*/ 386 h 1930"/>
              <a:gd name="T4" fmla="*/ 244 w 1047"/>
              <a:gd name="T5" fmla="*/ 553 h 1930"/>
              <a:gd name="T6" fmla="*/ 189 w 1047"/>
              <a:gd name="T7" fmla="*/ 735 h 1930"/>
              <a:gd name="T8" fmla="*/ 67 w 1047"/>
              <a:gd name="T9" fmla="*/ 761 h 1930"/>
              <a:gd name="T10" fmla="*/ 21 w 1047"/>
              <a:gd name="T11" fmla="*/ 778 h 1930"/>
              <a:gd name="T12" fmla="*/ 91 w 1047"/>
              <a:gd name="T13" fmla="*/ 798 h 1930"/>
              <a:gd name="T14" fmla="*/ 100 w 1047"/>
              <a:gd name="T15" fmla="*/ 828 h 1930"/>
              <a:gd name="T16" fmla="*/ 0 w 1047"/>
              <a:gd name="T17" fmla="*/ 900 h 1930"/>
              <a:gd name="T18" fmla="*/ 47 w 1047"/>
              <a:gd name="T19" fmla="*/ 898 h 1930"/>
              <a:gd name="T20" fmla="*/ 105 w 1047"/>
              <a:gd name="T21" fmla="*/ 875 h 1930"/>
              <a:gd name="T22" fmla="*/ 70 w 1047"/>
              <a:gd name="T23" fmla="*/ 930 h 1930"/>
              <a:gd name="T24" fmla="*/ 20 w 1047"/>
              <a:gd name="T25" fmla="*/ 970 h 1930"/>
              <a:gd name="T26" fmla="*/ 80 w 1047"/>
              <a:gd name="T27" fmla="*/ 955 h 1930"/>
              <a:gd name="T28" fmla="*/ 54 w 1047"/>
              <a:gd name="T29" fmla="*/ 994 h 1930"/>
              <a:gd name="T30" fmla="*/ 92 w 1047"/>
              <a:gd name="T31" fmla="*/ 1000 h 1930"/>
              <a:gd name="T32" fmla="*/ 126 w 1047"/>
              <a:gd name="T33" fmla="*/ 979 h 1930"/>
              <a:gd name="T34" fmla="*/ 165 w 1047"/>
              <a:gd name="T35" fmla="*/ 925 h 1930"/>
              <a:gd name="T36" fmla="*/ 217 w 1047"/>
              <a:gd name="T37" fmla="*/ 1396 h 1930"/>
              <a:gd name="T38" fmla="*/ 324 w 1047"/>
              <a:gd name="T39" fmla="*/ 1595 h 1930"/>
              <a:gd name="T40" fmla="*/ 479 w 1047"/>
              <a:gd name="T41" fmla="*/ 1825 h 1930"/>
              <a:gd name="T42" fmla="*/ 394 w 1047"/>
              <a:gd name="T43" fmla="*/ 1895 h 1930"/>
              <a:gd name="T44" fmla="*/ 413 w 1047"/>
              <a:gd name="T45" fmla="*/ 1924 h 1930"/>
              <a:gd name="T46" fmla="*/ 519 w 1047"/>
              <a:gd name="T47" fmla="*/ 1911 h 1930"/>
              <a:gd name="T48" fmla="*/ 721 w 1047"/>
              <a:gd name="T49" fmla="*/ 1862 h 1930"/>
              <a:gd name="T50" fmla="*/ 721 w 1047"/>
              <a:gd name="T51" fmla="*/ 1777 h 1930"/>
              <a:gd name="T52" fmla="*/ 748 w 1047"/>
              <a:gd name="T53" fmla="*/ 1755 h 1930"/>
              <a:gd name="T54" fmla="*/ 610 w 1047"/>
              <a:gd name="T55" fmla="*/ 1461 h 1930"/>
              <a:gd name="T56" fmla="*/ 479 w 1047"/>
              <a:gd name="T57" fmla="*/ 1205 h 1930"/>
              <a:gd name="T58" fmla="*/ 514 w 1047"/>
              <a:gd name="T59" fmla="*/ 865 h 1930"/>
              <a:gd name="T60" fmla="*/ 534 w 1047"/>
              <a:gd name="T61" fmla="*/ 900 h 1930"/>
              <a:gd name="T62" fmla="*/ 514 w 1047"/>
              <a:gd name="T63" fmla="*/ 965 h 1930"/>
              <a:gd name="T64" fmla="*/ 534 w 1047"/>
              <a:gd name="T65" fmla="*/ 965 h 1930"/>
              <a:gd name="T66" fmla="*/ 515 w 1047"/>
              <a:gd name="T67" fmla="*/ 1009 h 1930"/>
              <a:gd name="T68" fmla="*/ 546 w 1047"/>
              <a:gd name="T69" fmla="*/ 980 h 1930"/>
              <a:gd name="T70" fmla="*/ 569 w 1047"/>
              <a:gd name="T71" fmla="*/ 930 h 1930"/>
              <a:gd name="T72" fmla="*/ 562 w 1047"/>
              <a:gd name="T73" fmla="*/ 996 h 1930"/>
              <a:gd name="T74" fmla="*/ 588 w 1047"/>
              <a:gd name="T75" fmla="*/ 975 h 1930"/>
              <a:gd name="T76" fmla="*/ 646 w 1047"/>
              <a:gd name="T77" fmla="*/ 883 h 1930"/>
              <a:gd name="T78" fmla="*/ 688 w 1047"/>
              <a:gd name="T79" fmla="*/ 765 h 1930"/>
              <a:gd name="T80" fmla="*/ 718 w 1047"/>
              <a:gd name="T81" fmla="*/ 665 h 1930"/>
              <a:gd name="T82" fmla="*/ 733 w 1047"/>
              <a:gd name="T83" fmla="*/ 529 h 1930"/>
              <a:gd name="T84" fmla="*/ 773 w 1047"/>
              <a:gd name="T85" fmla="*/ 405 h 1930"/>
              <a:gd name="T86" fmla="*/ 837 w 1047"/>
              <a:gd name="T87" fmla="*/ 333 h 1930"/>
              <a:gd name="T88" fmla="*/ 863 w 1047"/>
              <a:gd name="T89" fmla="*/ 355 h 1930"/>
              <a:gd name="T90" fmla="*/ 900 w 1047"/>
              <a:gd name="T91" fmla="*/ 333 h 1930"/>
              <a:gd name="T92" fmla="*/ 930 w 1047"/>
              <a:gd name="T93" fmla="*/ 321 h 1930"/>
              <a:gd name="T94" fmla="*/ 960 w 1047"/>
              <a:gd name="T95" fmla="*/ 336 h 1930"/>
              <a:gd name="T96" fmla="*/ 1007 w 1047"/>
              <a:gd name="T97" fmla="*/ 295 h 1930"/>
              <a:gd name="T98" fmla="*/ 1045 w 1047"/>
              <a:gd name="T99" fmla="*/ 180 h 1930"/>
              <a:gd name="T100" fmla="*/ 1039 w 1047"/>
              <a:gd name="T101" fmla="*/ 109 h 1930"/>
              <a:gd name="T102" fmla="*/ 987 w 1047"/>
              <a:gd name="T103" fmla="*/ 55 h 1930"/>
              <a:gd name="T104" fmla="*/ 891 w 1047"/>
              <a:gd name="T105" fmla="*/ 17 h 1930"/>
              <a:gd name="T106" fmla="*/ 848 w 1047"/>
              <a:gd name="T107" fmla="*/ 15 h 1930"/>
              <a:gd name="T108" fmla="*/ 818 w 1047"/>
              <a:gd name="T109" fmla="*/ 9 h 1930"/>
              <a:gd name="T110" fmla="*/ 789 w 1047"/>
              <a:gd name="T111" fmla="*/ 22 h 1930"/>
              <a:gd name="T112" fmla="*/ 766 w 1047"/>
              <a:gd name="T113" fmla="*/ 44 h 1930"/>
              <a:gd name="T114" fmla="*/ 723 w 1047"/>
              <a:gd name="T115" fmla="*/ 28 h 1930"/>
              <a:gd name="T116" fmla="*/ 709 w 1047"/>
              <a:gd name="T117" fmla="*/ 39 h 1930"/>
              <a:gd name="T118" fmla="*/ 680 w 1047"/>
              <a:gd name="T119" fmla="*/ 45 h 1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47" h="1930">
                <a:moveTo>
                  <a:pt x="673" y="105"/>
                </a:moveTo>
                <a:lnTo>
                  <a:pt x="633" y="170"/>
                </a:lnTo>
                <a:lnTo>
                  <a:pt x="559" y="170"/>
                </a:lnTo>
                <a:lnTo>
                  <a:pt x="539" y="200"/>
                </a:lnTo>
                <a:lnTo>
                  <a:pt x="539" y="200"/>
                </a:lnTo>
                <a:lnTo>
                  <a:pt x="482" y="240"/>
                </a:lnTo>
                <a:lnTo>
                  <a:pt x="441" y="269"/>
                </a:lnTo>
                <a:lnTo>
                  <a:pt x="424" y="279"/>
                </a:lnTo>
                <a:lnTo>
                  <a:pt x="414" y="285"/>
                </a:lnTo>
                <a:lnTo>
                  <a:pt x="414" y="285"/>
                </a:lnTo>
                <a:lnTo>
                  <a:pt x="410" y="288"/>
                </a:lnTo>
                <a:lnTo>
                  <a:pt x="405" y="293"/>
                </a:lnTo>
                <a:lnTo>
                  <a:pt x="393" y="306"/>
                </a:lnTo>
                <a:lnTo>
                  <a:pt x="378" y="325"/>
                </a:lnTo>
                <a:lnTo>
                  <a:pt x="362" y="346"/>
                </a:lnTo>
                <a:lnTo>
                  <a:pt x="334" y="386"/>
                </a:lnTo>
                <a:lnTo>
                  <a:pt x="324" y="400"/>
                </a:lnTo>
                <a:lnTo>
                  <a:pt x="319" y="405"/>
                </a:lnTo>
                <a:lnTo>
                  <a:pt x="319" y="405"/>
                </a:lnTo>
                <a:lnTo>
                  <a:pt x="314" y="413"/>
                </a:lnTo>
                <a:lnTo>
                  <a:pt x="305" y="430"/>
                </a:lnTo>
                <a:lnTo>
                  <a:pt x="280" y="483"/>
                </a:lnTo>
                <a:lnTo>
                  <a:pt x="254" y="535"/>
                </a:lnTo>
                <a:lnTo>
                  <a:pt x="244" y="553"/>
                </a:lnTo>
                <a:lnTo>
                  <a:pt x="242" y="558"/>
                </a:lnTo>
                <a:lnTo>
                  <a:pt x="239" y="560"/>
                </a:lnTo>
                <a:lnTo>
                  <a:pt x="239" y="560"/>
                </a:lnTo>
                <a:lnTo>
                  <a:pt x="238" y="563"/>
                </a:lnTo>
                <a:lnTo>
                  <a:pt x="236" y="569"/>
                </a:lnTo>
                <a:lnTo>
                  <a:pt x="228" y="589"/>
                </a:lnTo>
                <a:lnTo>
                  <a:pt x="212" y="649"/>
                </a:lnTo>
                <a:lnTo>
                  <a:pt x="189" y="735"/>
                </a:lnTo>
                <a:lnTo>
                  <a:pt x="145" y="750"/>
                </a:lnTo>
                <a:lnTo>
                  <a:pt x="145" y="765"/>
                </a:lnTo>
                <a:lnTo>
                  <a:pt x="145" y="765"/>
                </a:lnTo>
                <a:lnTo>
                  <a:pt x="115" y="763"/>
                </a:lnTo>
                <a:lnTo>
                  <a:pt x="93" y="760"/>
                </a:lnTo>
                <a:lnTo>
                  <a:pt x="80" y="760"/>
                </a:lnTo>
                <a:lnTo>
                  <a:pt x="80" y="760"/>
                </a:lnTo>
                <a:lnTo>
                  <a:pt x="67" y="761"/>
                </a:lnTo>
                <a:lnTo>
                  <a:pt x="46" y="764"/>
                </a:lnTo>
                <a:lnTo>
                  <a:pt x="36" y="766"/>
                </a:lnTo>
                <a:lnTo>
                  <a:pt x="27" y="769"/>
                </a:lnTo>
                <a:lnTo>
                  <a:pt x="22" y="771"/>
                </a:lnTo>
                <a:lnTo>
                  <a:pt x="20" y="773"/>
                </a:lnTo>
                <a:lnTo>
                  <a:pt x="20" y="775"/>
                </a:lnTo>
                <a:lnTo>
                  <a:pt x="20" y="775"/>
                </a:lnTo>
                <a:lnTo>
                  <a:pt x="21" y="778"/>
                </a:lnTo>
                <a:lnTo>
                  <a:pt x="22" y="779"/>
                </a:lnTo>
                <a:lnTo>
                  <a:pt x="30" y="783"/>
                </a:lnTo>
                <a:lnTo>
                  <a:pt x="39" y="785"/>
                </a:lnTo>
                <a:lnTo>
                  <a:pt x="50" y="789"/>
                </a:lnTo>
                <a:lnTo>
                  <a:pt x="71" y="793"/>
                </a:lnTo>
                <a:lnTo>
                  <a:pt x="85" y="795"/>
                </a:lnTo>
                <a:lnTo>
                  <a:pt x="85" y="795"/>
                </a:lnTo>
                <a:lnTo>
                  <a:pt x="91" y="798"/>
                </a:lnTo>
                <a:lnTo>
                  <a:pt x="96" y="801"/>
                </a:lnTo>
                <a:lnTo>
                  <a:pt x="97" y="804"/>
                </a:lnTo>
                <a:lnTo>
                  <a:pt x="100" y="808"/>
                </a:lnTo>
                <a:lnTo>
                  <a:pt x="100" y="811"/>
                </a:lnTo>
                <a:lnTo>
                  <a:pt x="100" y="815"/>
                </a:lnTo>
                <a:lnTo>
                  <a:pt x="100" y="815"/>
                </a:lnTo>
                <a:lnTo>
                  <a:pt x="100" y="823"/>
                </a:lnTo>
                <a:lnTo>
                  <a:pt x="100" y="828"/>
                </a:lnTo>
                <a:lnTo>
                  <a:pt x="98" y="831"/>
                </a:lnTo>
                <a:lnTo>
                  <a:pt x="95" y="835"/>
                </a:lnTo>
                <a:lnTo>
                  <a:pt x="95" y="835"/>
                </a:lnTo>
                <a:lnTo>
                  <a:pt x="45" y="866"/>
                </a:lnTo>
                <a:lnTo>
                  <a:pt x="14" y="888"/>
                </a:lnTo>
                <a:lnTo>
                  <a:pt x="4" y="896"/>
                </a:lnTo>
                <a:lnTo>
                  <a:pt x="1" y="899"/>
                </a:lnTo>
                <a:lnTo>
                  <a:pt x="0" y="900"/>
                </a:lnTo>
                <a:lnTo>
                  <a:pt x="0" y="900"/>
                </a:lnTo>
                <a:lnTo>
                  <a:pt x="1" y="904"/>
                </a:lnTo>
                <a:lnTo>
                  <a:pt x="4" y="908"/>
                </a:lnTo>
                <a:lnTo>
                  <a:pt x="6" y="910"/>
                </a:lnTo>
                <a:lnTo>
                  <a:pt x="10" y="910"/>
                </a:lnTo>
                <a:lnTo>
                  <a:pt x="10" y="910"/>
                </a:lnTo>
                <a:lnTo>
                  <a:pt x="24" y="906"/>
                </a:lnTo>
                <a:lnTo>
                  <a:pt x="47" y="898"/>
                </a:lnTo>
                <a:lnTo>
                  <a:pt x="70" y="890"/>
                </a:lnTo>
                <a:lnTo>
                  <a:pt x="80" y="885"/>
                </a:lnTo>
                <a:lnTo>
                  <a:pt x="80" y="885"/>
                </a:lnTo>
                <a:lnTo>
                  <a:pt x="83" y="883"/>
                </a:lnTo>
                <a:lnTo>
                  <a:pt x="92" y="878"/>
                </a:lnTo>
                <a:lnTo>
                  <a:pt x="100" y="874"/>
                </a:lnTo>
                <a:lnTo>
                  <a:pt x="103" y="874"/>
                </a:lnTo>
                <a:lnTo>
                  <a:pt x="105" y="875"/>
                </a:lnTo>
                <a:lnTo>
                  <a:pt x="105" y="875"/>
                </a:lnTo>
                <a:lnTo>
                  <a:pt x="103" y="879"/>
                </a:lnTo>
                <a:lnTo>
                  <a:pt x="101" y="886"/>
                </a:lnTo>
                <a:lnTo>
                  <a:pt x="90" y="905"/>
                </a:lnTo>
                <a:lnTo>
                  <a:pt x="77" y="923"/>
                </a:lnTo>
                <a:lnTo>
                  <a:pt x="72" y="928"/>
                </a:lnTo>
                <a:lnTo>
                  <a:pt x="70" y="930"/>
                </a:lnTo>
                <a:lnTo>
                  <a:pt x="70" y="930"/>
                </a:lnTo>
                <a:lnTo>
                  <a:pt x="60" y="935"/>
                </a:lnTo>
                <a:lnTo>
                  <a:pt x="41" y="946"/>
                </a:lnTo>
                <a:lnTo>
                  <a:pt x="31" y="954"/>
                </a:lnTo>
                <a:lnTo>
                  <a:pt x="24" y="960"/>
                </a:lnTo>
                <a:lnTo>
                  <a:pt x="20" y="966"/>
                </a:lnTo>
                <a:lnTo>
                  <a:pt x="19" y="969"/>
                </a:lnTo>
                <a:lnTo>
                  <a:pt x="20" y="970"/>
                </a:lnTo>
                <a:lnTo>
                  <a:pt x="20" y="970"/>
                </a:lnTo>
                <a:lnTo>
                  <a:pt x="25" y="975"/>
                </a:lnTo>
                <a:lnTo>
                  <a:pt x="27" y="976"/>
                </a:lnTo>
                <a:lnTo>
                  <a:pt x="31" y="976"/>
                </a:lnTo>
                <a:lnTo>
                  <a:pt x="35" y="975"/>
                </a:lnTo>
                <a:lnTo>
                  <a:pt x="35" y="975"/>
                </a:lnTo>
                <a:lnTo>
                  <a:pt x="45" y="971"/>
                </a:lnTo>
                <a:lnTo>
                  <a:pt x="60" y="965"/>
                </a:lnTo>
                <a:lnTo>
                  <a:pt x="80" y="955"/>
                </a:lnTo>
                <a:lnTo>
                  <a:pt x="80" y="955"/>
                </a:lnTo>
                <a:lnTo>
                  <a:pt x="62" y="975"/>
                </a:lnTo>
                <a:lnTo>
                  <a:pt x="52" y="989"/>
                </a:lnTo>
                <a:lnTo>
                  <a:pt x="50" y="993"/>
                </a:lnTo>
                <a:lnTo>
                  <a:pt x="49" y="995"/>
                </a:lnTo>
                <a:lnTo>
                  <a:pt x="50" y="995"/>
                </a:lnTo>
                <a:lnTo>
                  <a:pt x="50" y="995"/>
                </a:lnTo>
                <a:lnTo>
                  <a:pt x="54" y="994"/>
                </a:lnTo>
                <a:lnTo>
                  <a:pt x="61" y="991"/>
                </a:lnTo>
                <a:lnTo>
                  <a:pt x="80" y="983"/>
                </a:lnTo>
                <a:lnTo>
                  <a:pt x="105" y="970"/>
                </a:lnTo>
                <a:lnTo>
                  <a:pt x="105" y="970"/>
                </a:lnTo>
                <a:lnTo>
                  <a:pt x="102" y="975"/>
                </a:lnTo>
                <a:lnTo>
                  <a:pt x="96" y="988"/>
                </a:lnTo>
                <a:lnTo>
                  <a:pt x="93" y="994"/>
                </a:lnTo>
                <a:lnTo>
                  <a:pt x="92" y="1000"/>
                </a:lnTo>
                <a:lnTo>
                  <a:pt x="92" y="1004"/>
                </a:lnTo>
                <a:lnTo>
                  <a:pt x="93" y="1005"/>
                </a:lnTo>
                <a:lnTo>
                  <a:pt x="95" y="1005"/>
                </a:lnTo>
                <a:lnTo>
                  <a:pt x="95" y="1005"/>
                </a:lnTo>
                <a:lnTo>
                  <a:pt x="97" y="1005"/>
                </a:lnTo>
                <a:lnTo>
                  <a:pt x="100" y="1003"/>
                </a:lnTo>
                <a:lnTo>
                  <a:pt x="108" y="998"/>
                </a:lnTo>
                <a:lnTo>
                  <a:pt x="126" y="979"/>
                </a:lnTo>
                <a:lnTo>
                  <a:pt x="142" y="960"/>
                </a:lnTo>
                <a:lnTo>
                  <a:pt x="147" y="954"/>
                </a:lnTo>
                <a:lnTo>
                  <a:pt x="150" y="950"/>
                </a:lnTo>
                <a:lnTo>
                  <a:pt x="150" y="950"/>
                </a:lnTo>
                <a:lnTo>
                  <a:pt x="152" y="944"/>
                </a:lnTo>
                <a:lnTo>
                  <a:pt x="157" y="936"/>
                </a:lnTo>
                <a:lnTo>
                  <a:pt x="165" y="925"/>
                </a:lnTo>
                <a:lnTo>
                  <a:pt x="165" y="925"/>
                </a:lnTo>
                <a:lnTo>
                  <a:pt x="181" y="1130"/>
                </a:lnTo>
                <a:lnTo>
                  <a:pt x="192" y="1277"/>
                </a:lnTo>
                <a:lnTo>
                  <a:pt x="197" y="1329"/>
                </a:lnTo>
                <a:lnTo>
                  <a:pt x="199" y="1355"/>
                </a:lnTo>
                <a:lnTo>
                  <a:pt x="199" y="1355"/>
                </a:lnTo>
                <a:lnTo>
                  <a:pt x="202" y="1365"/>
                </a:lnTo>
                <a:lnTo>
                  <a:pt x="206" y="1375"/>
                </a:lnTo>
                <a:lnTo>
                  <a:pt x="217" y="1396"/>
                </a:lnTo>
                <a:lnTo>
                  <a:pt x="227" y="1415"/>
                </a:lnTo>
                <a:lnTo>
                  <a:pt x="234" y="1430"/>
                </a:lnTo>
                <a:lnTo>
                  <a:pt x="234" y="1430"/>
                </a:lnTo>
                <a:lnTo>
                  <a:pt x="248" y="1459"/>
                </a:lnTo>
                <a:lnTo>
                  <a:pt x="274" y="1506"/>
                </a:lnTo>
                <a:lnTo>
                  <a:pt x="302" y="1559"/>
                </a:lnTo>
                <a:lnTo>
                  <a:pt x="314" y="1580"/>
                </a:lnTo>
                <a:lnTo>
                  <a:pt x="324" y="1595"/>
                </a:lnTo>
                <a:lnTo>
                  <a:pt x="324" y="1595"/>
                </a:lnTo>
                <a:lnTo>
                  <a:pt x="335" y="1614"/>
                </a:lnTo>
                <a:lnTo>
                  <a:pt x="352" y="1642"/>
                </a:lnTo>
                <a:lnTo>
                  <a:pt x="391" y="1714"/>
                </a:lnTo>
                <a:lnTo>
                  <a:pt x="444" y="1810"/>
                </a:lnTo>
                <a:lnTo>
                  <a:pt x="509" y="1795"/>
                </a:lnTo>
                <a:lnTo>
                  <a:pt x="509" y="1795"/>
                </a:lnTo>
                <a:lnTo>
                  <a:pt x="479" y="1825"/>
                </a:lnTo>
                <a:lnTo>
                  <a:pt x="456" y="1847"/>
                </a:lnTo>
                <a:lnTo>
                  <a:pt x="444" y="1860"/>
                </a:lnTo>
                <a:lnTo>
                  <a:pt x="444" y="1860"/>
                </a:lnTo>
                <a:lnTo>
                  <a:pt x="431" y="1866"/>
                </a:lnTo>
                <a:lnTo>
                  <a:pt x="413" y="1879"/>
                </a:lnTo>
                <a:lnTo>
                  <a:pt x="404" y="1885"/>
                </a:lnTo>
                <a:lnTo>
                  <a:pt x="396" y="1891"/>
                </a:lnTo>
                <a:lnTo>
                  <a:pt x="394" y="1895"/>
                </a:lnTo>
                <a:lnTo>
                  <a:pt x="393" y="1899"/>
                </a:lnTo>
                <a:lnTo>
                  <a:pt x="393" y="1901"/>
                </a:lnTo>
                <a:lnTo>
                  <a:pt x="394" y="1905"/>
                </a:lnTo>
                <a:lnTo>
                  <a:pt x="394" y="1905"/>
                </a:lnTo>
                <a:lnTo>
                  <a:pt x="398" y="1911"/>
                </a:lnTo>
                <a:lnTo>
                  <a:pt x="403" y="1916"/>
                </a:lnTo>
                <a:lnTo>
                  <a:pt x="408" y="1921"/>
                </a:lnTo>
                <a:lnTo>
                  <a:pt x="413" y="1924"/>
                </a:lnTo>
                <a:lnTo>
                  <a:pt x="419" y="1927"/>
                </a:lnTo>
                <a:lnTo>
                  <a:pt x="425" y="1929"/>
                </a:lnTo>
                <a:lnTo>
                  <a:pt x="431" y="1930"/>
                </a:lnTo>
                <a:lnTo>
                  <a:pt x="439" y="1930"/>
                </a:lnTo>
                <a:lnTo>
                  <a:pt x="439" y="1930"/>
                </a:lnTo>
                <a:lnTo>
                  <a:pt x="450" y="1927"/>
                </a:lnTo>
                <a:lnTo>
                  <a:pt x="470" y="1924"/>
                </a:lnTo>
                <a:lnTo>
                  <a:pt x="519" y="1911"/>
                </a:lnTo>
                <a:lnTo>
                  <a:pt x="598" y="1890"/>
                </a:lnTo>
                <a:lnTo>
                  <a:pt x="598" y="1890"/>
                </a:lnTo>
                <a:lnTo>
                  <a:pt x="625" y="1885"/>
                </a:lnTo>
                <a:lnTo>
                  <a:pt x="665" y="1879"/>
                </a:lnTo>
                <a:lnTo>
                  <a:pt x="684" y="1875"/>
                </a:lnTo>
                <a:lnTo>
                  <a:pt x="703" y="1871"/>
                </a:lnTo>
                <a:lnTo>
                  <a:pt x="716" y="1866"/>
                </a:lnTo>
                <a:lnTo>
                  <a:pt x="721" y="1862"/>
                </a:lnTo>
                <a:lnTo>
                  <a:pt x="723" y="1860"/>
                </a:lnTo>
                <a:lnTo>
                  <a:pt x="723" y="1860"/>
                </a:lnTo>
                <a:lnTo>
                  <a:pt x="724" y="1856"/>
                </a:lnTo>
                <a:lnTo>
                  <a:pt x="726" y="1851"/>
                </a:lnTo>
                <a:lnTo>
                  <a:pt x="726" y="1839"/>
                </a:lnTo>
                <a:lnTo>
                  <a:pt x="726" y="1822"/>
                </a:lnTo>
                <a:lnTo>
                  <a:pt x="724" y="1806"/>
                </a:lnTo>
                <a:lnTo>
                  <a:pt x="721" y="1777"/>
                </a:lnTo>
                <a:lnTo>
                  <a:pt x="718" y="1765"/>
                </a:lnTo>
                <a:lnTo>
                  <a:pt x="718" y="1765"/>
                </a:lnTo>
                <a:lnTo>
                  <a:pt x="723" y="1765"/>
                </a:lnTo>
                <a:lnTo>
                  <a:pt x="733" y="1764"/>
                </a:lnTo>
                <a:lnTo>
                  <a:pt x="738" y="1764"/>
                </a:lnTo>
                <a:lnTo>
                  <a:pt x="743" y="1761"/>
                </a:lnTo>
                <a:lnTo>
                  <a:pt x="747" y="1759"/>
                </a:lnTo>
                <a:lnTo>
                  <a:pt x="748" y="1755"/>
                </a:lnTo>
                <a:lnTo>
                  <a:pt x="748" y="1755"/>
                </a:lnTo>
                <a:lnTo>
                  <a:pt x="747" y="1747"/>
                </a:lnTo>
                <a:lnTo>
                  <a:pt x="743" y="1736"/>
                </a:lnTo>
                <a:lnTo>
                  <a:pt x="733" y="1709"/>
                </a:lnTo>
                <a:lnTo>
                  <a:pt x="718" y="1670"/>
                </a:lnTo>
                <a:lnTo>
                  <a:pt x="738" y="1645"/>
                </a:lnTo>
                <a:lnTo>
                  <a:pt x="738" y="1645"/>
                </a:lnTo>
                <a:lnTo>
                  <a:pt x="610" y="1461"/>
                </a:lnTo>
                <a:lnTo>
                  <a:pt x="521" y="1332"/>
                </a:lnTo>
                <a:lnTo>
                  <a:pt x="479" y="1270"/>
                </a:lnTo>
                <a:lnTo>
                  <a:pt x="479" y="1270"/>
                </a:lnTo>
                <a:lnTo>
                  <a:pt x="476" y="1259"/>
                </a:lnTo>
                <a:lnTo>
                  <a:pt x="476" y="1239"/>
                </a:lnTo>
                <a:lnTo>
                  <a:pt x="476" y="1220"/>
                </a:lnTo>
                <a:lnTo>
                  <a:pt x="479" y="1205"/>
                </a:lnTo>
                <a:lnTo>
                  <a:pt x="479" y="1205"/>
                </a:lnTo>
                <a:lnTo>
                  <a:pt x="479" y="1200"/>
                </a:lnTo>
                <a:lnTo>
                  <a:pt x="479" y="1192"/>
                </a:lnTo>
                <a:lnTo>
                  <a:pt x="475" y="1180"/>
                </a:lnTo>
                <a:lnTo>
                  <a:pt x="471" y="1169"/>
                </a:lnTo>
                <a:lnTo>
                  <a:pt x="469" y="1165"/>
                </a:lnTo>
                <a:lnTo>
                  <a:pt x="469" y="1125"/>
                </a:lnTo>
                <a:lnTo>
                  <a:pt x="469" y="1125"/>
                </a:lnTo>
                <a:lnTo>
                  <a:pt x="514" y="865"/>
                </a:lnTo>
                <a:lnTo>
                  <a:pt x="514" y="865"/>
                </a:lnTo>
                <a:lnTo>
                  <a:pt x="517" y="848"/>
                </a:lnTo>
                <a:lnTo>
                  <a:pt x="524" y="821"/>
                </a:lnTo>
                <a:lnTo>
                  <a:pt x="534" y="785"/>
                </a:lnTo>
                <a:lnTo>
                  <a:pt x="574" y="695"/>
                </a:lnTo>
                <a:lnTo>
                  <a:pt x="529" y="880"/>
                </a:lnTo>
                <a:lnTo>
                  <a:pt x="534" y="900"/>
                </a:lnTo>
                <a:lnTo>
                  <a:pt x="534" y="900"/>
                </a:lnTo>
                <a:lnTo>
                  <a:pt x="529" y="910"/>
                </a:lnTo>
                <a:lnTo>
                  <a:pt x="520" y="933"/>
                </a:lnTo>
                <a:lnTo>
                  <a:pt x="516" y="945"/>
                </a:lnTo>
                <a:lnTo>
                  <a:pt x="512" y="955"/>
                </a:lnTo>
                <a:lnTo>
                  <a:pt x="511" y="963"/>
                </a:lnTo>
                <a:lnTo>
                  <a:pt x="512" y="965"/>
                </a:lnTo>
                <a:lnTo>
                  <a:pt x="514" y="965"/>
                </a:lnTo>
                <a:lnTo>
                  <a:pt x="514" y="965"/>
                </a:lnTo>
                <a:lnTo>
                  <a:pt x="519" y="963"/>
                </a:lnTo>
                <a:lnTo>
                  <a:pt x="524" y="958"/>
                </a:lnTo>
                <a:lnTo>
                  <a:pt x="535" y="943"/>
                </a:lnTo>
                <a:lnTo>
                  <a:pt x="549" y="920"/>
                </a:lnTo>
                <a:lnTo>
                  <a:pt x="549" y="920"/>
                </a:lnTo>
                <a:lnTo>
                  <a:pt x="541" y="939"/>
                </a:lnTo>
                <a:lnTo>
                  <a:pt x="536" y="955"/>
                </a:lnTo>
                <a:lnTo>
                  <a:pt x="534" y="965"/>
                </a:lnTo>
                <a:lnTo>
                  <a:pt x="534" y="965"/>
                </a:lnTo>
                <a:lnTo>
                  <a:pt x="532" y="970"/>
                </a:lnTo>
                <a:lnTo>
                  <a:pt x="529" y="976"/>
                </a:lnTo>
                <a:lnTo>
                  <a:pt x="520" y="991"/>
                </a:lnTo>
                <a:lnTo>
                  <a:pt x="516" y="999"/>
                </a:lnTo>
                <a:lnTo>
                  <a:pt x="514" y="1005"/>
                </a:lnTo>
                <a:lnTo>
                  <a:pt x="514" y="1008"/>
                </a:lnTo>
                <a:lnTo>
                  <a:pt x="515" y="1009"/>
                </a:lnTo>
                <a:lnTo>
                  <a:pt x="516" y="1010"/>
                </a:lnTo>
                <a:lnTo>
                  <a:pt x="519" y="1010"/>
                </a:lnTo>
                <a:lnTo>
                  <a:pt x="519" y="1010"/>
                </a:lnTo>
                <a:lnTo>
                  <a:pt x="525" y="1008"/>
                </a:lnTo>
                <a:lnTo>
                  <a:pt x="530" y="1004"/>
                </a:lnTo>
                <a:lnTo>
                  <a:pt x="535" y="999"/>
                </a:lnTo>
                <a:lnTo>
                  <a:pt x="540" y="993"/>
                </a:lnTo>
                <a:lnTo>
                  <a:pt x="546" y="980"/>
                </a:lnTo>
                <a:lnTo>
                  <a:pt x="549" y="975"/>
                </a:lnTo>
                <a:lnTo>
                  <a:pt x="549" y="975"/>
                </a:lnTo>
                <a:lnTo>
                  <a:pt x="559" y="949"/>
                </a:lnTo>
                <a:lnTo>
                  <a:pt x="565" y="933"/>
                </a:lnTo>
                <a:lnTo>
                  <a:pt x="567" y="929"/>
                </a:lnTo>
                <a:lnTo>
                  <a:pt x="569" y="929"/>
                </a:lnTo>
                <a:lnTo>
                  <a:pt x="569" y="930"/>
                </a:lnTo>
                <a:lnTo>
                  <a:pt x="569" y="930"/>
                </a:lnTo>
                <a:lnTo>
                  <a:pt x="570" y="943"/>
                </a:lnTo>
                <a:lnTo>
                  <a:pt x="569" y="959"/>
                </a:lnTo>
                <a:lnTo>
                  <a:pt x="569" y="985"/>
                </a:lnTo>
                <a:lnTo>
                  <a:pt x="569" y="985"/>
                </a:lnTo>
                <a:lnTo>
                  <a:pt x="569" y="988"/>
                </a:lnTo>
                <a:lnTo>
                  <a:pt x="566" y="990"/>
                </a:lnTo>
                <a:lnTo>
                  <a:pt x="564" y="995"/>
                </a:lnTo>
                <a:lnTo>
                  <a:pt x="562" y="996"/>
                </a:lnTo>
                <a:lnTo>
                  <a:pt x="562" y="998"/>
                </a:lnTo>
                <a:lnTo>
                  <a:pt x="569" y="995"/>
                </a:lnTo>
                <a:lnTo>
                  <a:pt x="569" y="995"/>
                </a:lnTo>
                <a:lnTo>
                  <a:pt x="576" y="991"/>
                </a:lnTo>
                <a:lnTo>
                  <a:pt x="582" y="989"/>
                </a:lnTo>
                <a:lnTo>
                  <a:pt x="585" y="984"/>
                </a:lnTo>
                <a:lnTo>
                  <a:pt x="588" y="975"/>
                </a:lnTo>
                <a:lnTo>
                  <a:pt x="588" y="975"/>
                </a:lnTo>
                <a:lnTo>
                  <a:pt x="598" y="940"/>
                </a:lnTo>
                <a:lnTo>
                  <a:pt x="628" y="935"/>
                </a:lnTo>
                <a:lnTo>
                  <a:pt x="628" y="935"/>
                </a:lnTo>
                <a:lnTo>
                  <a:pt x="636" y="920"/>
                </a:lnTo>
                <a:lnTo>
                  <a:pt x="641" y="908"/>
                </a:lnTo>
                <a:lnTo>
                  <a:pt x="643" y="895"/>
                </a:lnTo>
                <a:lnTo>
                  <a:pt x="643" y="895"/>
                </a:lnTo>
                <a:lnTo>
                  <a:pt x="646" y="883"/>
                </a:lnTo>
                <a:lnTo>
                  <a:pt x="650" y="868"/>
                </a:lnTo>
                <a:lnTo>
                  <a:pt x="658" y="840"/>
                </a:lnTo>
                <a:lnTo>
                  <a:pt x="658" y="840"/>
                </a:lnTo>
                <a:lnTo>
                  <a:pt x="663" y="825"/>
                </a:lnTo>
                <a:lnTo>
                  <a:pt x="673" y="803"/>
                </a:lnTo>
                <a:lnTo>
                  <a:pt x="682" y="781"/>
                </a:lnTo>
                <a:lnTo>
                  <a:pt x="688" y="765"/>
                </a:lnTo>
                <a:lnTo>
                  <a:pt x="688" y="765"/>
                </a:lnTo>
                <a:lnTo>
                  <a:pt x="694" y="750"/>
                </a:lnTo>
                <a:lnTo>
                  <a:pt x="704" y="730"/>
                </a:lnTo>
                <a:lnTo>
                  <a:pt x="713" y="713"/>
                </a:lnTo>
                <a:lnTo>
                  <a:pt x="717" y="705"/>
                </a:lnTo>
                <a:lnTo>
                  <a:pt x="718" y="700"/>
                </a:lnTo>
                <a:lnTo>
                  <a:pt x="718" y="700"/>
                </a:lnTo>
                <a:lnTo>
                  <a:pt x="718" y="686"/>
                </a:lnTo>
                <a:lnTo>
                  <a:pt x="718" y="665"/>
                </a:lnTo>
                <a:lnTo>
                  <a:pt x="718" y="643"/>
                </a:lnTo>
                <a:lnTo>
                  <a:pt x="718" y="630"/>
                </a:lnTo>
                <a:lnTo>
                  <a:pt x="718" y="630"/>
                </a:lnTo>
                <a:lnTo>
                  <a:pt x="722" y="591"/>
                </a:lnTo>
                <a:lnTo>
                  <a:pt x="726" y="565"/>
                </a:lnTo>
                <a:lnTo>
                  <a:pt x="728" y="545"/>
                </a:lnTo>
                <a:lnTo>
                  <a:pt x="728" y="545"/>
                </a:lnTo>
                <a:lnTo>
                  <a:pt x="733" y="529"/>
                </a:lnTo>
                <a:lnTo>
                  <a:pt x="739" y="510"/>
                </a:lnTo>
                <a:lnTo>
                  <a:pt x="747" y="493"/>
                </a:lnTo>
                <a:lnTo>
                  <a:pt x="753" y="480"/>
                </a:lnTo>
                <a:lnTo>
                  <a:pt x="753" y="480"/>
                </a:lnTo>
                <a:lnTo>
                  <a:pt x="756" y="474"/>
                </a:lnTo>
                <a:lnTo>
                  <a:pt x="759" y="464"/>
                </a:lnTo>
                <a:lnTo>
                  <a:pt x="766" y="440"/>
                </a:lnTo>
                <a:lnTo>
                  <a:pt x="773" y="405"/>
                </a:lnTo>
                <a:lnTo>
                  <a:pt x="773" y="405"/>
                </a:lnTo>
                <a:lnTo>
                  <a:pt x="778" y="368"/>
                </a:lnTo>
                <a:lnTo>
                  <a:pt x="783" y="335"/>
                </a:lnTo>
                <a:lnTo>
                  <a:pt x="783" y="300"/>
                </a:lnTo>
                <a:lnTo>
                  <a:pt x="833" y="320"/>
                </a:lnTo>
                <a:lnTo>
                  <a:pt x="833" y="320"/>
                </a:lnTo>
                <a:lnTo>
                  <a:pt x="834" y="326"/>
                </a:lnTo>
                <a:lnTo>
                  <a:pt x="837" y="333"/>
                </a:lnTo>
                <a:lnTo>
                  <a:pt x="843" y="340"/>
                </a:lnTo>
                <a:lnTo>
                  <a:pt x="843" y="340"/>
                </a:lnTo>
                <a:lnTo>
                  <a:pt x="849" y="348"/>
                </a:lnTo>
                <a:lnTo>
                  <a:pt x="853" y="353"/>
                </a:lnTo>
                <a:lnTo>
                  <a:pt x="855" y="355"/>
                </a:lnTo>
                <a:lnTo>
                  <a:pt x="857" y="356"/>
                </a:lnTo>
                <a:lnTo>
                  <a:pt x="859" y="356"/>
                </a:lnTo>
                <a:lnTo>
                  <a:pt x="863" y="355"/>
                </a:lnTo>
                <a:lnTo>
                  <a:pt x="863" y="355"/>
                </a:lnTo>
                <a:lnTo>
                  <a:pt x="873" y="349"/>
                </a:lnTo>
                <a:lnTo>
                  <a:pt x="886" y="338"/>
                </a:lnTo>
                <a:lnTo>
                  <a:pt x="903" y="325"/>
                </a:lnTo>
                <a:lnTo>
                  <a:pt x="903" y="325"/>
                </a:lnTo>
                <a:lnTo>
                  <a:pt x="901" y="326"/>
                </a:lnTo>
                <a:lnTo>
                  <a:pt x="900" y="330"/>
                </a:lnTo>
                <a:lnTo>
                  <a:pt x="900" y="333"/>
                </a:lnTo>
                <a:lnTo>
                  <a:pt x="901" y="334"/>
                </a:lnTo>
                <a:lnTo>
                  <a:pt x="906" y="335"/>
                </a:lnTo>
                <a:lnTo>
                  <a:pt x="913" y="335"/>
                </a:lnTo>
                <a:lnTo>
                  <a:pt x="913" y="335"/>
                </a:lnTo>
                <a:lnTo>
                  <a:pt x="920" y="334"/>
                </a:lnTo>
                <a:lnTo>
                  <a:pt x="924" y="330"/>
                </a:lnTo>
                <a:lnTo>
                  <a:pt x="928" y="326"/>
                </a:lnTo>
                <a:lnTo>
                  <a:pt x="930" y="321"/>
                </a:lnTo>
                <a:lnTo>
                  <a:pt x="933" y="319"/>
                </a:lnTo>
                <a:lnTo>
                  <a:pt x="935" y="316"/>
                </a:lnTo>
                <a:lnTo>
                  <a:pt x="938" y="316"/>
                </a:lnTo>
                <a:lnTo>
                  <a:pt x="943" y="320"/>
                </a:lnTo>
                <a:lnTo>
                  <a:pt x="943" y="320"/>
                </a:lnTo>
                <a:lnTo>
                  <a:pt x="951" y="329"/>
                </a:lnTo>
                <a:lnTo>
                  <a:pt x="958" y="335"/>
                </a:lnTo>
                <a:lnTo>
                  <a:pt x="960" y="336"/>
                </a:lnTo>
                <a:lnTo>
                  <a:pt x="963" y="338"/>
                </a:lnTo>
                <a:lnTo>
                  <a:pt x="965" y="336"/>
                </a:lnTo>
                <a:lnTo>
                  <a:pt x="968" y="335"/>
                </a:lnTo>
                <a:lnTo>
                  <a:pt x="968" y="335"/>
                </a:lnTo>
                <a:lnTo>
                  <a:pt x="989" y="316"/>
                </a:lnTo>
                <a:lnTo>
                  <a:pt x="1000" y="305"/>
                </a:lnTo>
                <a:lnTo>
                  <a:pt x="1005" y="299"/>
                </a:lnTo>
                <a:lnTo>
                  <a:pt x="1007" y="295"/>
                </a:lnTo>
                <a:lnTo>
                  <a:pt x="1007" y="295"/>
                </a:lnTo>
                <a:lnTo>
                  <a:pt x="1011" y="284"/>
                </a:lnTo>
                <a:lnTo>
                  <a:pt x="1016" y="268"/>
                </a:lnTo>
                <a:lnTo>
                  <a:pt x="1021" y="247"/>
                </a:lnTo>
                <a:lnTo>
                  <a:pt x="1027" y="225"/>
                </a:lnTo>
                <a:lnTo>
                  <a:pt x="1027" y="225"/>
                </a:lnTo>
                <a:lnTo>
                  <a:pt x="1041" y="188"/>
                </a:lnTo>
                <a:lnTo>
                  <a:pt x="1045" y="180"/>
                </a:lnTo>
                <a:lnTo>
                  <a:pt x="1046" y="172"/>
                </a:lnTo>
                <a:lnTo>
                  <a:pt x="1047" y="164"/>
                </a:lnTo>
                <a:lnTo>
                  <a:pt x="1047" y="155"/>
                </a:lnTo>
                <a:lnTo>
                  <a:pt x="1047" y="155"/>
                </a:lnTo>
                <a:lnTo>
                  <a:pt x="1046" y="137"/>
                </a:lnTo>
                <a:lnTo>
                  <a:pt x="1044" y="128"/>
                </a:lnTo>
                <a:lnTo>
                  <a:pt x="1042" y="118"/>
                </a:lnTo>
                <a:lnTo>
                  <a:pt x="1039" y="109"/>
                </a:lnTo>
                <a:lnTo>
                  <a:pt x="1035" y="100"/>
                </a:lnTo>
                <a:lnTo>
                  <a:pt x="1029" y="92"/>
                </a:lnTo>
                <a:lnTo>
                  <a:pt x="1022" y="85"/>
                </a:lnTo>
                <a:lnTo>
                  <a:pt x="1022" y="85"/>
                </a:lnTo>
                <a:lnTo>
                  <a:pt x="1000" y="64"/>
                </a:lnTo>
                <a:lnTo>
                  <a:pt x="992" y="58"/>
                </a:lnTo>
                <a:lnTo>
                  <a:pt x="987" y="55"/>
                </a:lnTo>
                <a:lnTo>
                  <a:pt x="987" y="55"/>
                </a:lnTo>
                <a:lnTo>
                  <a:pt x="981" y="54"/>
                </a:lnTo>
                <a:lnTo>
                  <a:pt x="974" y="55"/>
                </a:lnTo>
                <a:lnTo>
                  <a:pt x="963" y="55"/>
                </a:lnTo>
                <a:lnTo>
                  <a:pt x="963" y="55"/>
                </a:lnTo>
                <a:lnTo>
                  <a:pt x="908" y="20"/>
                </a:lnTo>
                <a:lnTo>
                  <a:pt x="908" y="20"/>
                </a:lnTo>
                <a:lnTo>
                  <a:pt x="900" y="18"/>
                </a:lnTo>
                <a:lnTo>
                  <a:pt x="891" y="17"/>
                </a:lnTo>
                <a:lnTo>
                  <a:pt x="873" y="15"/>
                </a:lnTo>
                <a:lnTo>
                  <a:pt x="873" y="15"/>
                </a:lnTo>
                <a:lnTo>
                  <a:pt x="864" y="15"/>
                </a:lnTo>
                <a:lnTo>
                  <a:pt x="858" y="17"/>
                </a:lnTo>
                <a:lnTo>
                  <a:pt x="852" y="18"/>
                </a:lnTo>
                <a:lnTo>
                  <a:pt x="849" y="17"/>
                </a:lnTo>
                <a:lnTo>
                  <a:pt x="848" y="15"/>
                </a:lnTo>
                <a:lnTo>
                  <a:pt x="848" y="15"/>
                </a:lnTo>
                <a:lnTo>
                  <a:pt x="844" y="10"/>
                </a:lnTo>
                <a:lnTo>
                  <a:pt x="839" y="5"/>
                </a:lnTo>
                <a:lnTo>
                  <a:pt x="834" y="0"/>
                </a:lnTo>
                <a:lnTo>
                  <a:pt x="830" y="0"/>
                </a:lnTo>
                <a:lnTo>
                  <a:pt x="828" y="0"/>
                </a:lnTo>
                <a:lnTo>
                  <a:pt x="828" y="0"/>
                </a:lnTo>
                <a:lnTo>
                  <a:pt x="823" y="4"/>
                </a:lnTo>
                <a:lnTo>
                  <a:pt x="818" y="9"/>
                </a:lnTo>
                <a:lnTo>
                  <a:pt x="813" y="15"/>
                </a:lnTo>
                <a:lnTo>
                  <a:pt x="813" y="15"/>
                </a:lnTo>
                <a:lnTo>
                  <a:pt x="800" y="13"/>
                </a:lnTo>
                <a:lnTo>
                  <a:pt x="792" y="12"/>
                </a:lnTo>
                <a:lnTo>
                  <a:pt x="789" y="13"/>
                </a:lnTo>
                <a:lnTo>
                  <a:pt x="788" y="15"/>
                </a:lnTo>
                <a:lnTo>
                  <a:pt x="788" y="15"/>
                </a:lnTo>
                <a:lnTo>
                  <a:pt x="789" y="22"/>
                </a:lnTo>
                <a:lnTo>
                  <a:pt x="789" y="28"/>
                </a:lnTo>
                <a:lnTo>
                  <a:pt x="788" y="32"/>
                </a:lnTo>
                <a:lnTo>
                  <a:pt x="787" y="34"/>
                </a:lnTo>
                <a:lnTo>
                  <a:pt x="783" y="38"/>
                </a:lnTo>
                <a:lnTo>
                  <a:pt x="778" y="40"/>
                </a:lnTo>
                <a:lnTo>
                  <a:pt x="778" y="40"/>
                </a:lnTo>
                <a:lnTo>
                  <a:pt x="772" y="43"/>
                </a:lnTo>
                <a:lnTo>
                  <a:pt x="766" y="44"/>
                </a:lnTo>
                <a:lnTo>
                  <a:pt x="752" y="47"/>
                </a:lnTo>
                <a:lnTo>
                  <a:pt x="746" y="47"/>
                </a:lnTo>
                <a:lnTo>
                  <a:pt x="741" y="45"/>
                </a:lnTo>
                <a:lnTo>
                  <a:pt x="737" y="43"/>
                </a:lnTo>
                <a:lnTo>
                  <a:pt x="733" y="40"/>
                </a:lnTo>
                <a:lnTo>
                  <a:pt x="733" y="40"/>
                </a:lnTo>
                <a:lnTo>
                  <a:pt x="728" y="34"/>
                </a:lnTo>
                <a:lnTo>
                  <a:pt x="723" y="28"/>
                </a:lnTo>
                <a:lnTo>
                  <a:pt x="717" y="25"/>
                </a:lnTo>
                <a:lnTo>
                  <a:pt x="716" y="24"/>
                </a:lnTo>
                <a:lnTo>
                  <a:pt x="713" y="25"/>
                </a:lnTo>
                <a:lnTo>
                  <a:pt x="713" y="25"/>
                </a:lnTo>
                <a:lnTo>
                  <a:pt x="712" y="27"/>
                </a:lnTo>
                <a:lnTo>
                  <a:pt x="711" y="29"/>
                </a:lnTo>
                <a:lnTo>
                  <a:pt x="709" y="34"/>
                </a:lnTo>
                <a:lnTo>
                  <a:pt x="709" y="39"/>
                </a:lnTo>
                <a:lnTo>
                  <a:pt x="709" y="40"/>
                </a:lnTo>
                <a:lnTo>
                  <a:pt x="708" y="40"/>
                </a:lnTo>
                <a:lnTo>
                  <a:pt x="708" y="40"/>
                </a:lnTo>
                <a:lnTo>
                  <a:pt x="703" y="40"/>
                </a:lnTo>
                <a:lnTo>
                  <a:pt x="696" y="40"/>
                </a:lnTo>
                <a:lnTo>
                  <a:pt x="686" y="43"/>
                </a:lnTo>
                <a:lnTo>
                  <a:pt x="680" y="45"/>
                </a:lnTo>
                <a:lnTo>
                  <a:pt x="680" y="45"/>
                </a:lnTo>
                <a:lnTo>
                  <a:pt x="675" y="49"/>
                </a:lnTo>
                <a:lnTo>
                  <a:pt x="671" y="53"/>
                </a:lnTo>
                <a:lnTo>
                  <a:pt x="668" y="58"/>
                </a:lnTo>
                <a:lnTo>
                  <a:pt x="668" y="63"/>
                </a:lnTo>
                <a:lnTo>
                  <a:pt x="668" y="63"/>
                </a:lnTo>
                <a:lnTo>
                  <a:pt x="673" y="105"/>
                </a:lnTo>
                <a:lnTo>
                  <a:pt x="673" y="105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23B29AF-A24B-490A-B272-C0ED76D4BF2D}"/>
              </a:ext>
            </a:extLst>
          </p:cNvPr>
          <p:cNvGrpSpPr/>
          <p:nvPr/>
        </p:nvGrpSpPr>
        <p:grpSpPr>
          <a:xfrm>
            <a:off x="1203042" y="3828309"/>
            <a:ext cx="1603266" cy="2514077"/>
            <a:chOff x="4918076" y="2068513"/>
            <a:chExt cx="1701800" cy="2668588"/>
          </a:xfrm>
        </p:grpSpPr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7DEFFBF7-2D65-41CB-88EF-66BD36CC9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076" y="2068513"/>
              <a:ext cx="1701800" cy="2668588"/>
            </a:xfrm>
            <a:custGeom>
              <a:avLst/>
              <a:gdLst>
                <a:gd name="T0" fmla="*/ 190 w 1072"/>
                <a:gd name="T1" fmla="*/ 448 h 1681"/>
                <a:gd name="T2" fmla="*/ 180 w 1072"/>
                <a:gd name="T3" fmla="*/ 609 h 1681"/>
                <a:gd name="T4" fmla="*/ 4 w 1072"/>
                <a:gd name="T5" fmla="*/ 997 h 1681"/>
                <a:gd name="T6" fmla="*/ 25 w 1072"/>
                <a:gd name="T7" fmla="*/ 1000 h 1681"/>
                <a:gd name="T8" fmla="*/ 55 w 1072"/>
                <a:gd name="T9" fmla="*/ 989 h 1681"/>
                <a:gd name="T10" fmla="*/ 33 w 1072"/>
                <a:gd name="T11" fmla="*/ 1046 h 1681"/>
                <a:gd name="T12" fmla="*/ 24 w 1072"/>
                <a:gd name="T13" fmla="*/ 1078 h 1681"/>
                <a:gd name="T14" fmla="*/ 70 w 1072"/>
                <a:gd name="T15" fmla="*/ 1043 h 1681"/>
                <a:gd name="T16" fmla="*/ 44 w 1072"/>
                <a:gd name="T17" fmla="*/ 1099 h 1681"/>
                <a:gd name="T18" fmla="*/ 59 w 1072"/>
                <a:gd name="T19" fmla="*/ 1103 h 1681"/>
                <a:gd name="T20" fmla="*/ 77 w 1072"/>
                <a:gd name="T21" fmla="*/ 1076 h 1681"/>
                <a:gd name="T22" fmla="*/ 132 w 1072"/>
                <a:gd name="T23" fmla="*/ 1036 h 1681"/>
                <a:gd name="T24" fmla="*/ 168 w 1072"/>
                <a:gd name="T25" fmla="*/ 1002 h 1681"/>
                <a:gd name="T26" fmla="*/ 325 w 1072"/>
                <a:gd name="T27" fmla="*/ 608 h 1681"/>
                <a:gd name="T28" fmla="*/ 281 w 1072"/>
                <a:gd name="T29" fmla="*/ 840 h 1681"/>
                <a:gd name="T30" fmla="*/ 359 w 1072"/>
                <a:gd name="T31" fmla="*/ 1215 h 1681"/>
                <a:gd name="T32" fmla="*/ 412 w 1072"/>
                <a:gd name="T33" fmla="*/ 1432 h 1681"/>
                <a:gd name="T34" fmla="*/ 426 w 1072"/>
                <a:gd name="T35" fmla="*/ 1564 h 1681"/>
                <a:gd name="T36" fmla="*/ 374 w 1072"/>
                <a:gd name="T37" fmla="*/ 1640 h 1681"/>
                <a:gd name="T38" fmla="*/ 389 w 1072"/>
                <a:gd name="T39" fmla="*/ 1672 h 1681"/>
                <a:gd name="T40" fmla="*/ 480 w 1072"/>
                <a:gd name="T41" fmla="*/ 1665 h 1681"/>
                <a:gd name="T42" fmla="*/ 521 w 1072"/>
                <a:gd name="T43" fmla="*/ 1623 h 1681"/>
                <a:gd name="T44" fmla="*/ 556 w 1072"/>
                <a:gd name="T45" fmla="*/ 1599 h 1681"/>
                <a:gd name="T46" fmla="*/ 535 w 1072"/>
                <a:gd name="T47" fmla="*/ 1262 h 1681"/>
                <a:gd name="T48" fmla="*/ 551 w 1072"/>
                <a:gd name="T49" fmla="*/ 1002 h 1681"/>
                <a:gd name="T50" fmla="*/ 597 w 1072"/>
                <a:gd name="T51" fmla="*/ 1152 h 1681"/>
                <a:gd name="T52" fmla="*/ 600 w 1072"/>
                <a:gd name="T53" fmla="*/ 1410 h 1681"/>
                <a:gd name="T54" fmla="*/ 577 w 1072"/>
                <a:gd name="T55" fmla="*/ 1489 h 1681"/>
                <a:gd name="T56" fmla="*/ 578 w 1072"/>
                <a:gd name="T57" fmla="*/ 1521 h 1681"/>
                <a:gd name="T58" fmla="*/ 631 w 1072"/>
                <a:gd name="T59" fmla="*/ 1637 h 1681"/>
                <a:gd name="T60" fmla="*/ 686 w 1072"/>
                <a:gd name="T61" fmla="*/ 1669 h 1681"/>
                <a:gd name="T62" fmla="*/ 717 w 1072"/>
                <a:gd name="T63" fmla="*/ 1603 h 1681"/>
                <a:gd name="T64" fmla="*/ 738 w 1072"/>
                <a:gd name="T65" fmla="*/ 1549 h 1681"/>
                <a:gd name="T66" fmla="*/ 772 w 1072"/>
                <a:gd name="T67" fmla="*/ 1103 h 1681"/>
                <a:gd name="T68" fmla="*/ 784 w 1072"/>
                <a:gd name="T69" fmla="*/ 958 h 1681"/>
                <a:gd name="T70" fmla="*/ 764 w 1072"/>
                <a:gd name="T71" fmla="*/ 869 h 1681"/>
                <a:gd name="T72" fmla="*/ 617 w 1072"/>
                <a:gd name="T73" fmla="*/ 347 h 1681"/>
                <a:gd name="T74" fmla="*/ 625 w 1072"/>
                <a:gd name="T75" fmla="*/ 326 h 1681"/>
                <a:gd name="T76" fmla="*/ 997 w 1072"/>
                <a:gd name="T77" fmla="*/ 173 h 1681"/>
                <a:gd name="T78" fmla="*/ 1004 w 1072"/>
                <a:gd name="T79" fmla="*/ 119 h 1681"/>
                <a:gd name="T80" fmla="*/ 1072 w 1072"/>
                <a:gd name="T81" fmla="*/ 30 h 1681"/>
                <a:gd name="T82" fmla="*/ 1063 w 1072"/>
                <a:gd name="T83" fmla="*/ 17 h 1681"/>
                <a:gd name="T84" fmla="*/ 1050 w 1072"/>
                <a:gd name="T85" fmla="*/ 12 h 1681"/>
                <a:gd name="T86" fmla="*/ 979 w 1072"/>
                <a:gd name="T87" fmla="*/ 64 h 1681"/>
                <a:gd name="T88" fmla="*/ 985 w 1072"/>
                <a:gd name="T89" fmla="*/ 5 h 1681"/>
                <a:gd name="T90" fmla="*/ 959 w 1072"/>
                <a:gd name="T91" fmla="*/ 34 h 1681"/>
                <a:gd name="T92" fmla="*/ 933 w 1072"/>
                <a:gd name="T93" fmla="*/ 91 h 1681"/>
                <a:gd name="T94" fmla="*/ 645 w 1072"/>
                <a:gd name="T95" fmla="*/ 207 h 1681"/>
                <a:gd name="T96" fmla="*/ 534 w 1072"/>
                <a:gd name="T97" fmla="*/ 179 h 1681"/>
                <a:gd name="T98" fmla="*/ 333 w 1072"/>
                <a:gd name="T99" fmla="*/ 222 h 1681"/>
                <a:gd name="T100" fmla="*/ 269 w 1072"/>
                <a:gd name="T101" fmla="*/ 183 h 1681"/>
                <a:gd name="T102" fmla="*/ 209 w 1072"/>
                <a:gd name="T103" fmla="*/ 145 h 1681"/>
                <a:gd name="T104" fmla="*/ 142 w 1072"/>
                <a:gd name="T105" fmla="*/ 150 h 1681"/>
                <a:gd name="T106" fmla="*/ 86 w 1072"/>
                <a:gd name="T107" fmla="*/ 180 h 1681"/>
                <a:gd name="T108" fmla="*/ 67 w 1072"/>
                <a:gd name="T109" fmla="*/ 233 h 1681"/>
                <a:gd name="T110" fmla="*/ 59 w 1072"/>
                <a:gd name="T111" fmla="*/ 262 h 1681"/>
                <a:gd name="T112" fmla="*/ 66 w 1072"/>
                <a:gd name="T113" fmla="*/ 307 h 1681"/>
                <a:gd name="T114" fmla="*/ 86 w 1072"/>
                <a:gd name="T115" fmla="*/ 323 h 1681"/>
                <a:gd name="T116" fmla="*/ 106 w 1072"/>
                <a:gd name="T117" fmla="*/ 342 h 1681"/>
                <a:gd name="T118" fmla="*/ 148 w 1072"/>
                <a:gd name="T119" fmla="*/ 354 h 1681"/>
                <a:gd name="T120" fmla="*/ 187 w 1072"/>
                <a:gd name="T121" fmla="*/ 36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2" h="1681">
                  <a:moveTo>
                    <a:pt x="235" y="380"/>
                  </a:moveTo>
                  <a:lnTo>
                    <a:pt x="235" y="380"/>
                  </a:lnTo>
                  <a:lnTo>
                    <a:pt x="225" y="396"/>
                  </a:lnTo>
                  <a:lnTo>
                    <a:pt x="216" y="411"/>
                  </a:lnTo>
                  <a:lnTo>
                    <a:pt x="205" y="423"/>
                  </a:lnTo>
                  <a:lnTo>
                    <a:pt x="205" y="423"/>
                  </a:lnTo>
                  <a:lnTo>
                    <a:pt x="198" y="433"/>
                  </a:lnTo>
                  <a:lnTo>
                    <a:pt x="193" y="439"/>
                  </a:lnTo>
                  <a:lnTo>
                    <a:pt x="190" y="448"/>
                  </a:lnTo>
                  <a:lnTo>
                    <a:pt x="187" y="462"/>
                  </a:lnTo>
                  <a:lnTo>
                    <a:pt x="187" y="462"/>
                  </a:lnTo>
                  <a:lnTo>
                    <a:pt x="184" y="477"/>
                  </a:lnTo>
                  <a:lnTo>
                    <a:pt x="183" y="490"/>
                  </a:lnTo>
                  <a:lnTo>
                    <a:pt x="183" y="500"/>
                  </a:lnTo>
                  <a:lnTo>
                    <a:pt x="183" y="510"/>
                  </a:lnTo>
                  <a:lnTo>
                    <a:pt x="183" y="510"/>
                  </a:lnTo>
                  <a:lnTo>
                    <a:pt x="183" y="545"/>
                  </a:lnTo>
                  <a:lnTo>
                    <a:pt x="180" y="609"/>
                  </a:lnTo>
                  <a:lnTo>
                    <a:pt x="175" y="698"/>
                  </a:lnTo>
                  <a:lnTo>
                    <a:pt x="134" y="859"/>
                  </a:lnTo>
                  <a:lnTo>
                    <a:pt x="70" y="930"/>
                  </a:lnTo>
                  <a:lnTo>
                    <a:pt x="74" y="942"/>
                  </a:lnTo>
                  <a:lnTo>
                    <a:pt x="25" y="982"/>
                  </a:lnTo>
                  <a:lnTo>
                    <a:pt x="25" y="982"/>
                  </a:lnTo>
                  <a:lnTo>
                    <a:pt x="20" y="986"/>
                  </a:lnTo>
                  <a:lnTo>
                    <a:pt x="9" y="993"/>
                  </a:lnTo>
                  <a:lnTo>
                    <a:pt x="4" y="997"/>
                  </a:lnTo>
                  <a:lnTo>
                    <a:pt x="1" y="1000"/>
                  </a:lnTo>
                  <a:lnTo>
                    <a:pt x="0" y="1003"/>
                  </a:lnTo>
                  <a:lnTo>
                    <a:pt x="0" y="1004"/>
                  </a:lnTo>
                  <a:lnTo>
                    <a:pt x="1" y="1005"/>
                  </a:lnTo>
                  <a:lnTo>
                    <a:pt x="3" y="1005"/>
                  </a:lnTo>
                  <a:lnTo>
                    <a:pt x="3" y="1005"/>
                  </a:lnTo>
                  <a:lnTo>
                    <a:pt x="8" y="1006"/>
                  </a:lnTo>
                  <a:lnTo>
                    <a:pt x="13" y="1005"/>
                  </a:lnTo>
                  <a:lnTo>
                    <a:pt x="25" y="1000"/>
                  </a:lnTo>
                  <a:lnTo>
                    <a:pt x="40" y="994"/>
                  </a:lnTo>
                  <a:lnTo>
                    <a:pt x="40" y="994"/>
                  </a:lnTo>
                  <a:lnTo>
                    <a:pt x="43" y="992"/>
                  </a:lnTo>
                  <a:lnTo>
                    <a:pt x="45" y="989"/>
                  </a:lnTo>
                  <a:lnTo>
                    <a:pt x="48" y="987"/>
                  </a:lnTo>
                  <a:lnTo>
                    <a:pt x="50" y="986"/>
                  </a:lnTo>
                  <a:lnTo>
                    <a:pt x="52" y="987"/>
                  </a:lnTo>
                  <a:lnTo>
                    <a:pt x="52" y="987"/>
                  </a:lnTo>
                  <a:lnTo>
                    <a:pt x="55" y="989"/>
                  </a:lnTo>
                  <a:lnTo>
                    <a:pt x="58" y="991"/>
                  </a:lnTo>
                  <a:lnTo>
                    <a:pt x="59" y="994"/>
                  </a:lnTo>
                  <a:lnTo>
                    <a:pt x="59" y="994"/>
                  </a:lnTo>
                  <a:lnTo>
                    <a:pt x="57" y="1004"/>
                  </a:lnTo>
                  <a:lnTo>
                    <a:pt x="55" y="1016"/>
                  </a:lnTo>
                  <a:lnTo>
                    <a:pt x="55" y="1016"/>
                  </a:lnTo>
                  <a:lnTo>
                    <a:pt x="53" y="1020"/>
                  </a:lnTo>
                  <a:lnTo>
                    <a:pt x="48" y="1027"/>
                  </a:lnTo>
                  <a:lnTo>
                    <a:pt x="33" y="1046"/>
                  </a:lnTo>
                  <a:lnTo>
                    <a:pt x="24" y="1058"/>
                  </a:lnTo>
                  <a:lnTo>
                    <a:pt x="18" y="1068"/>
                  </a:lnTo>
                  <a:lnTo>
                    <a:pt x="13" y="1075"/>
                  </a:lnTo>
                  <a:lnTo>
                    <a:pt x="13" y="1078"/>
                  </a:lnTo>
                  <a:lnTo>
                    <a:pt x="15" y="1080"/>
                  </a:lnTo>
                  <a:lnTo>
                    <a:pt x="15" y="1080"/>
                  </a:lnTo>
                  <a:lnTo>
                    <a:pt x="16" y="1082"/>
                  </a:lnTo>
                  <a:lnTo>
                    <a:pt x="18" y="1080"/>
                  </a:lnTo>
                  <a:lnTo>
                    <a:pt x="24" y="1078"/>
                  </a:lnTo>
                  <a:lnTo>
                    <a:pt x="33" y="1074"/>
                  </a:lnTo>
                  <a:lnTo>
                    <a:pt x="41" y="1068"/>
                  </a:lnTo>
                  <a:lnTo>
                    <a:pt x="56" y="1056"/>
                  </a:lnTo>
                  <a:lnTo>
                    <a:pt x="62" y="1051"/>
                  </a:lnTo>
                  <a:lnTo>
                    <a:pt x="62" y="1051"/>
                  </a:lnTo>
                  <a:lnTo>
                    <a:pt x="66" y="1045"/>
                  </a:lnTo>
                  <a:lnTo>
                    <a:pt x="69" y="1042"/>
                  </a:lnTo>
                  <a:lnTo>
                    <a:pt x="70" y="1042"/>
                  </a:lnTo>
                  <a:lnTo>
                    <a:pt x="70" y="1043"/>
                  </a:lnTo>
                  <a:lnTo>
                    <a:pt x="70" y="1043"/>
                  </a:lnTo>
                  <a:lnTo>
                    <a:pt x="71" y="1046"/>
                  </a:lnTo>
                  <a:lnTo>
                    <a:pt x="70" y="1052"/>
                  </a:lnTo>
                  <a:lnTo>
                    <a:pt x="67" y="1061"/>
                  </a:lnTo>
                  <a:lnTo>
                    <a:pt x="67" y="1061"/>
                  </a:lnTo>
                  <a:lnTo>
                    <a:pt x="62" y="1069"/>
                  </a:lnTo>
                  <a:lnTo>
                    <a:pt x="54" y="1080"/>
                  </a:lnTo>
                  <a:lnTo>
                    <a:pt x="45" y="1093"/>
                  </a:lnTo>
                  <a:lnTo>
                    <a:pt x="44" y="1099"/>
                  </a:lnTo>
                  <a:lnTo>
                    <a:pt x="43" y="1101"/>
                  </a:lnTo>
                  <a:lnTo>
                    <a:pt x="44" y="1103"/>
                  </a:lnTo>
                  <a:lnTo>
                    <a:pt x="44" y="1103"/>
                  </a:lnTo>
                  <a:lnTo>
                    <a:pt x="45" y="1105"/>
                  </a:lnTo>
                  <a:lnTo>
                    <a:pt x="48" y="1106"/>
                  </a:lnTo>
                  <a:lnTo>
                    <a:pt x="50" y="1106"/>
                  </a:lnTo>
                  <a:lnTo>
                    <a:pt x="52" y="1106"/>
                  </a:lnTo>
                  <a:lnTo>
                    <a:pt x="56" y="1105"/>
                  </a:lnTo>
                  <a:lnTo>
                    <a:pt x="59" y="1103"/>
                  </a:lnTo>
                  <a:lnTo>
                    <a:pt x="59" y="1103"/>
                  </a:lnTo>
                  <a:lnTo>
                    <a:pt x="60" y="1101"/>
                  </a:lnTo>
                  <a:lnTo>
                    <a:pt x="62" y="1098"/>
                  </a:lnTo>
                  <a:lnTo>
                    <a:pt x="66" y="1088"/>
                  </a:lnTo>
                  <a:lnTo>
                    <a:pt x="70" y="1079"/>
                  </a:lnTo>
                  <a:lnTo>
                    <a:pt x="72" y="1077"/>
                  </a:lnTo>
                  <a:lnTo>
                    <a:pt x="74" y="1076"/>
                  </a:lnTo>
                  <a:lnTo>
                    <a:pt x="74" y="1076"/>
                  </a:lnTo>
                  <a:lnTo>
                    <a:pt x="77" y="1076"/>
                  </a:lnTo>
                  <a:lnTo>
                    <a:pt x="82" y="1076"/>
                  </a:lnTo>
                  <a:lnTo>
                    <a:pt x="91" y="1073"/>
                  </a:lnTo>
                  <a:lnTo>
                    <a:pt x="104" y="1069"/>
                  </a:lnTo>
                  <a:lnTo>
                    <a:pt x="108" y="1054"/>
                  </a:lnTo>
                  <a:lnTo>
                    <a:pt x="108" y="1054"/>
                  </a:lnTo>
                  <a:lnTo>
                    <a:pt x="117" y="1050"/>
                  </a:lnTo>
                  <a:lnTo>
                    <a:pt x="126" y="1043"/>
                  </a:lnTo>
                  <a:lnTo>
                    <a:pt x="126" y="1043"/>
                  </a:lnTo>
                  <a:lnTo>
                    <a:pt x="132" y="1036"/>
                  </a:lnTo>
                  <a:lnTo>
                    <a:pt x="134" y="1031"/>
                  </a:lnTo>
                  <a:lnTo>
                    <a:pt x="134" y="1027"/>
                  </a:lnTo>
                  <a:lnTo>
                    <a:pt x="134" y="1027"/>
                  </a:lnTo>
                  <a:lnTo>
                    <a:pt x="135" y="1021"/>
                  </a:lnTo>
                  <a:lnTo>
                    <a:pt x="137" y="1008"/>
                  </a:lnTo>
                  <a:lnTo>
                    <a:pt x="141" y="990"/>
                  </a:lnTo>
                  <a:lnTo>
                    <a:pt x="141" y="990"/>
                  </a:lnTo>
                  <a:lnTo>
                    <a:pt x="168" y="1002"/>
                  </a:lnTo>
                  <a:lnTo>
                    <a:pt x="168" y="1002"/>
                  </a:lnTo>
                  <a:lnTo>
                    <a:pt x="170" y="999"/>
                  </a:lnTo>
                  <a:lnTo>
                    <a:pt x="173" y="994"/>
                  </a:lnTo>
                  <a:lnTo>
                    <a:pt x="184" y="975"/>
                  </a:lnTo>
                  <a:lnTo>
                    <a:pt x="215" y="914"/>
                  </a:lnTo>
                  <a:lnTo>
                    <a:pt x="258" y="826"/>
                  </a:lnTo>
                  <a:lnTo>
                    <a:pt x="296" y="702"/>
                  </a:lnTo>
                  <a:lnTo>
                    <a:pt x="307" y="563"/>
                  </a:lnTo>
                  <a:lnTo>
                    <a:pt x="325" y="608"/>
                  </a:lnTo>
                  <a:lnTo>
                    <a:pt x="325" y="608"/>
                  </a:lnTo>
                  <a:lnTo>
                    <a:pt x="327" y="651"/>
                  </a:lnTo>
                  <a:lnTo>
                    <a:pt x="330" y="680"/>
                  </a:lnTo>
                  <a:lnTo>
                    <a:pt x="330" y="698"/>
                  </a:lnTo>
                  <a:lnTo>
                    <a:pt x="330" y="698"/>
                  </a:lnTo>
                  <a:lnTo>
                    <a:pt x="321" y="722"/>
                  </a:lnTo>
                  <a:lnTo>
                    <a:pt x="304" y="770"/>
                  </a:lnTo>
                  <a:lnTo>
                    <a:pt x="287" y="817"/>
                  </a:lnTo>
                  <a:lnTo>
                    <a:pt x="282" y="833"/>
                  </a:lnTo>
                  <a:lnTo>
                    <a:pt x="281" y="840"/>
                  </a:lnTo>
                  <a:lnTo>
                    <a:pt x="281" y="840"/>
                  </a:lnTo>
                  <a:lnTo>
                    <a:pt x="281" y="845"/>
                  </a:lnTo>
                  <a:lnTo>
                    <a:pt x="279" y="854"/>
                  </a:lnTo>
                  <a:lnTo>
                    <a:pt x="273" y="881"/>
                  </a:lnTo>
                  <a:lnTo>
                    <a:pt x="266" y="919"/>
                  </a:lnTo>
                  <a:lnTo>
                    <a:pt x="310" y="945"/>
                  </a:lnTo>
                  <a:lnTo>
                    <a:pt x="310" y="945"/>
                  </a:lnTo>
                  <a:lnTo>
                    <a:pt x="359" y="1215"/>
                  </a:lnTo>
                  <a:lnTo>
                    <a:pt x="359" y="1215"/>
                  </a:lnTo>
                  <a:lnTo>
                    <a:pt x="365" y="1239"/>
                  </a:lnTo>
                  <a:lnTo>
                    <a:pt x="374" y="1279"/>
                  </a:lnTo>
                  <a:lnTo>
                    <a:pt x="385" y="1317"/>
                  </a:lnTo>
                  <a:lnTo>
                    <a:pt x="389" y="1339"/>
                  </a:lnTo>
                  <a:lnTo>
                    <a:pt x="389" y="1339"/>
                  </a:lnTo>
                  <a:lnTo>
                    <a:pt x="393" y="1355"/>
                  </a:lnTo>
                  <a:lnTo>
                    <a:pt x="400" y="1382"/>
                  </a:lnTo>
                  <a:lnTo>
                    <a:pt x="407" y="1411"/>
                  </a:lnTo>
                  <a:lnTo>
                    <a:pt x="412" y="1432"/>
                  </a:lnTo>
                  <a:lnTo>
                    <a:pt x="412" y="1432"/>
                  </a:lnTo>
                  <a:lnTo>
                    <a:pt x="415" y="1457"/>
                  </a:lnTo>
                  <a:lnTo>
                    <a:pt x="416" y="1468"/>
                  </a:lnTo>
                  <a:lnTo>
                    <a:pt x="416" y="1477"/>
                  </a:lnTo>
                  <a:lnTo>
                    <a:pt x="416" y="1477"/>
                  </a:lnTo>
                  <a:lnTo>
                    <a:pt x="415" y="1496"/>
                  </a:lnTo>
                  <a:lnTo>
                    <a:pt x="415" y="1525"/>
                  </a:lnTo>
                  <a:lnTo>
                    <a:pt x="416" y="1564"/>
                  </a:lnTo>
                  <a:lnTo>
                    <a:pt x="426" y="1564"/>
                  </a:lnTo>
                  <a:lnTo>
                    <a:pt x="408" y="1598"/>
                  </a:lnTo>
                  <a:lnTo>
                    <a:pt x="408" y="1598"/>
                  </a:lnTo>
                  <a:lnTo>
                    <a:pt x="400" y="1613"/>
                  </a:lnTo>
                  <a:lnTo>
                    <a:pt x="392" y="1624"/>
                  </a:lnTo>
                  <a:lnTo>
                    <a:pt x="389" y="1629"/>
                  </a:lnTo>
                  <a:lnTo>
                    <a:pt x="386" y="1632"/>
                  </a:lnTo>
                  <a:lnTo>
                    <a:pt x="386" y="1632"/>
                  </a:lnTo>
                  <a:lnTo>
                    <a:pt x="380" y="1636"/>
                  </a:lnTo>
                  <a:lnTo>
                    <a:pt x="374" y="1640"/>
                  </a:lnTo>
                  <a:lnTo>
                    <a:pt x="371" y="1646"/>
                  </a:lnTo>
                  <a:lnTo>
                    <a:pt x="370" y="1648"/>
                  </a:lnTo>
                  <a:lnTo>
                    <a:pt x="370" y="1650"/>
                  </a:lnTo>
                  <a:lnTo>
                    <a:pt x="370" y="1650"/>
                  </a:lnTo>
                  <a:lnTo>
                    <a:pt x="373" y="1655"/>
                  </a:lnTo>
                  <a:lnTo>
                    <a:pt x="379" y="1663"/>
                  </a:lnTo>
                  <a:lnTo>
                    <a:pt x="385" y="1669"/>
                  </a:lnTo>
                  <a:lnTo>
                    <a:pt x="389" y="1672"/>
                  </a:lnTo>
                  <a:lnTo>
                    <a:pt x="389" y="1672"/>
                  </a:lnTo>
                  <a:lnTo>
                    <a:pt x="398" y="1675"/>
                  </a:lnTo>
                  <a:lnTo>
                    <a:pt x="413" y="1678"/>
                  </a:lnTo>
                  <a:lnTo>
                    <a:pt x="430" y="1681"/>
                  </a:lnTo>
                  <a:lnTo>
                    <a:pt x="436" y="1681"/>
                  </a:lnTo>
                  <a:lnTo>
                    <a:pt x="441" y="1680"/>
                  </a:lnTo>
                  <a:lnTo>
                    <a:pt x="441" y="1680"/>
                  </a:lnTo>
                  <a:lnTo>
                    <a:pt x="453" y="1677"/>
                  </a:lnTo>
                  <a:lnTo>
                    <a:pt x="467" y="1671"/>
                  </a:lnTo>
                  <a:lnTo>
                    <a:pt x="480" y="1665"/>
                  </a:lnTo>
                  <a:lnTo>
                    <a:pt x="484" y="1662"/>
                  </a:lnTo>
                  <a:lnTo>
                    <a:pt x="487" y="1657"/>
                  </a:lnTo>
                  <a:lnTo>
                    <a:pt x="487" y="1657"/>
                  </a:lnTo>
                  <a:lnTo>
                    <a:pt x="492" y="1648"/>
                  </a:lnTo>
                  <a:lnTo>
                    <a:pt x="501" y="1637"/>
                  </a:lnTo>
                  <a:lnTo>
                    <a:pt x="506" y="1633"/>
                  </a:lnTo>
                  <a:lnTo>
                    <a:pt x="512" y="1629"/>
                  </a:lnTo>
                  <a:lnTo>
                    <a:pt x="516" y="1625"/>
                  </a:lnTo>
                  <a:lnTo>
                    <a:pt x="521" y="1623"/>
                  </a:lnTo>
                  <a:lnTo>
                    <a:pt x="521" y="1623"/>
                  </a:lnTo>
                  <a:lnTo>
                    <a:pt x="530" y="1622"/>
                  </a:lnTo>
                  <a:lnTo>
                    <a:pt x="539" y="1619"/>
                  </a:lnTo>
                  <a:lnTo>
                    <a:pt x="548" y="1614"/>
                  </a:lnTo>
                  <a:lnTo>
                    <a:pt x="552" y="1612"/>
                  </a:lnTo>
                  <a:lnTo>
                    <a:pt x="554" y="1608"/>
                  </a:lnTo>
                  <a:lnTo>
                    <a:pt x="554" y="1608"/>
                  </a:lnTo>
                  <a:lnTo>
                    <a:pt x="556" y="1605"/>
                  </a:lnTo>
                  <a:lnTo>
                    <a:pt x="556" y="1599"/>
                  </a:lnTo>
                  <a:lnTo>
                    <a:pt x="555" y="1585"/>
                  </a:lnTo>
                  <a:lnTo>
                    <a:pt x="552" y="1573"/>
                  </a:lnTo>
                  <a:lnTo>
                    <a:pt x="551" y="1568"/>
                  </a:lnTo>
                  <a:lnTo>
                    <a:pt x="551" y="1568"/>
                  </a:lnTo>
                  <a:lnTo>
                    <a:pt x="539" y="1414"/>
                  </a:lnTo>
                  <a:lnTo>
                    <a:pt x="539" y="1414"/>
                  </a:lnTo>
                  <a:lnTo>
                    <a:pt x="536" y="1334"/>
                  </a:lnTo>
                  <a:lnTo>
                    <a:pt x="535" y="1283"/>
                  </a:lnTo>
                  <a:lnTo>
                    <a:pt x="535" y="1262"/>
                  </a:lnTo>
                  <a:lnTo>
                    <a:pt x="536" y="1245"/>
                  </a:lnTo>
                  <a:lnTo>
                    <a:pt x="536" y="1245"/>
                  </a:lnTo>
                  <a:lnTo>
                    <a:pt x="538" y="1192"/>
                  </a:lnTo>
                  <a:lnTo>
                    <a:pt x="541" y="1108"/>
                  </a:lnTo>
                  <a:lnTo>
                    <a:pt x="546" y="1032"/>
                  </a:lnTo>
                  <a:lnTo>
                    <a:pt x="549" y="1009"/>
                  </a:lnTo>
                  <a:lnTo>
                    <a:pt x="550" y="1003"/>
                  </a:lnTo>
                  <a:lnTo>
                    <a:pt x="550" y="1002"/>
                  </a:lnTo>
                  <a:lnTo>
                    <a:pt x="551" y="1002"/>
                  </a:lnTo>
                  <a:lnTo>
                    <a:pt x="551" y="1002"/>
                  </a:lnTo>
                  <a:lnTo>
                    <a:pt x="554" y="1007"/>
                  </a:lnTo>
                  <a:lnTo>
                    <a:pt x="557" y="1019"/>
                  </a:lnTo>
                  <a:lnTo>
                    <a:pt x="568" y="1053"/>
                  </a:lnTo>
                  <a:lnTo>
                    <a:pt x="579" y="1090"/>
                  </a:lnTo>
                  <a:lnTo>
                    <a:pt x="588" y="1118"/>
                  </a:lnTo>
                  <a:lnTo>
                    <a:pt x="588" y="1118"/>
                  </a:lnTo>
                  <a:lnTo>
                    <a:pt x="592" y="1132"/>
                  </a:lnTo>
                  <a:lnTo>
                    <a:pt x="597" y="1152"/>
                  </a:lnTo>
                  <a:lnTo>
                    <a:pt x="606" y="1204"/>
                  </a:lnTo>
                  <a:lnTo>
                    <a:pt x="618" y="1279"/>
                  </a:lnTo>
                  <a:lnTo>
                    <a:pt x="618" y="1279"/>
                  </a:lnTo>
                  <a:lnTo>
                    <a:pt x="618" y="1286"/>
                  </a:lnTo>
                  <a:lnTo>
                    <a:pt x="616" y="1302"/>
                  </a:lnTo>
                  <a:lnTo>
                    <a:pt x="611" y="1345"/>
                  </a:lnTo>
                  <a:lnTo>
                    <a:pt x="604" y="1388"/>
                  </a:lnTo>
                  <a:lnTo>
                    <a:pt x="600" y="1410"/>
                  </a:lnTo>
                  <a:lnTo>
                    <a:pt x="600" y="1410"/>
                  </a:lnTo>
                  <a:lnTo>
                    <a:pt x="596" y="1419"/>
                  </a:lnTo>
                  <a:lnTo>
                    <a:pt x="590" y="1429"/>
                  </a:lnTo>
                  <a:lnTo>
                    <a:pt x="586" y="1439"/>
                  </a:lnTo>
                  <a:lnTo>
                    <a:pt x="585" y="1442"/>
                  </a:lnTo>
                  <a:lnTo>
                    <a:pt x="584" y="1444"/>
                  </a:lnTo>
                  <a:lnTo>
                    <a:pt x="584" y="1444"/>
                  </a:lnTo>
                  <a:lnTo>
                    <a:pt x="588" y="1455"/>
                  </a:lnTo>
                  <a:lnTo>
                    <a:pt x="588" y="1455"/>
                  </a:lnTo>
                  <a:lnTo>
                    <a:pt x="577" y="1489"/>
                  </a:lnTo>
                  <a:lnTo>
                    <a:pt x="577" y="1489"/>
                  </a:lnTo>
                  <a:lnTo>
                    <a:pt x="574" y="1493"/>
                  </a:lnTo>
                  <a:lnTo>
                    <a:pt x="572" y="1497"/>
                  </a:lnTo>
                  <a:lnTo>
                    <a:pt x="571" y="1500"/>
                  </a:lnTo>
                  <a:lnTo>
                    <a:pt x="571" y="1503"/>
                  </a:lnTo>
                  <a:lnTo>
                    <a:pt x="572" y="1507"/>
                  </a:lnTo>
                  <a:lnTo>
                    <a:pt x="573" y="1511"/>
                  </a:lnTo>
                  <a:lnTo>
                    <a:pt x="573" y="1511"/>
                  </a:lnTo>
                  <a:lnTo>
                    <a:pt x="578" y="1521"/>
                  </a:lnTo>
                  <a:lnTo>
                    <a:pt x="582" y="1528"/>
                  </a:lnTo>
                  <a:lnTo>
                    <a:pt x="592" y="1545"/>
                  </a:lnTo>
                  <a:lnTo>
                    <a:pt x="592" y="1545"/>
                  </a:lnTo>
                  <a:lnTo>
                    <a:pt x="599" y="1560"/>
                  </a:lnTo>
                  <a:lnTo>
                    <a:pt x="608" y="1584"/>
                  </a:lnTo>
                  <a:lnTo>
                    <a:pt x="622" y="1623"/>
                  </a:lnTo>
                  <a:lnTo>
                    <a:pt x="622" y="1623"/>
                  </a:lnTo>
                  <a:lnTo>
                    <a:pt x="625" y="1630"/>
                  </a:lnTo>
                  <a:lnTo>
                    <a:pt x="631" y="1637"/>
                  </a:lnTo>
                  <a:lnTo>
                    <a:pt x="638" y="1646"/>
                  </a:lnTo>
                  <a:lnTo>
                    <a:pt x="647" y="1654"/>
                  </a:lnTo>
                  <a:lnTo>
                    <a:pt x="656" y="1662"/>
                  </a:lnTo>
                  <a:lnTo>
                    <a:pt x="667" y="1667"/>
                  </a:lnTo>
                  <a:lnTo>
                    <a:pt x="671" y="1668"/>
                  </a:lnTo>
                  <a:lnTo>
                    <a:pt x="677" y="1669"/>
                  </a:lnTo>
                  <a:lnTo>
                    <a:pt x="681" y="1670"/>
                  </a:lnTo>
                  <a:lnTo>
                    <a:pt x="686" y="1669"/>
                  </a:lnTo>
                  <a:lnTo>
                    <a:pt x="686" y="1669"/>
                  </a:lnTo>
                  <a:lnTo>
                    <a:pt x="700" y="1664"/>
                  </a:lnTo>
                  <a:lnTo>
                    <a:pt x="705" y="1661"/>
                  </a:lnTo>
                  <a:lnTo>
                    <a:pt x="708" y="1657"/>
                  </a:lnTo>
                  <a:lnTo>
                    <a:pt x="712" y="1653"/>
                  </a:lnTo>
                  <a:lnTo>
                    <a:pt x="714" y="1648"/>
                  </a:lnTo>
                  <a:lnTo>
                    <a:pt x="716" y="1635"/>
                  </a:lnTo>
                  <a:lnTo>
                    <a:pt x="716" y="1635"/>
                  </a:lnTo>
                  <a:lnTo>
                    <a:pt x="717" y="1618"/>
                  </a:lnTo>
                  <a:lnTo>
                    <a:pt x="717" y="1603"/>
                  </a:lnTo>
                  <a:lnTo>
                    <a:pt x="716" y="1586"/>
                  </a:lnTo>
                  <a:lnTo>
                    <a:pt x="716" y="1586"/>
                  </a:lnTo>
                  <a:lnTo>
                    <a:pt x="719" y="1585"/>
                  </a:lnTo>
                  <a:lnTo>
                    <a:pt x="721" y="1584"/>
                  </a:lnTo>
                  <a:lnTo>
                    <a:pt x="726" y="1581"/>
                  </a:lnTo>
                  <a:lnTo>
                    <a:pt x="729" y="1575"/>
                  </a:lnTo>
                  <a:lnTo>
                    <a:pt x="733" y="1569"/>
                  </a:lnTo>
                  <a:lnTo>
                    <a:pt x="736" y="1560"/>
                  </a:lnTo>
                  <a:lnTo>
                    <a:pt x="738" y="1549"/>
                  </a:lnTo>
                  <a:lnTo>
                    <a:pt x="738" y="1549"/>
                  </a:lnTo>
                  <a:lnTo>
                    <a:pt x="743" y="1519"/>
                  </a:lnTo>
                  <a:lnTo>
                    <a:pt x="746" y="1480"/>
                  </a:lnTo>
                  <a:lnTo>
                    <a:pt x="753" y="1383"/>
                  </a:lnTo>
                  <a:lnTo>
                    <a:pt x="753" y="1383"/>
                  </a:lnTo>
                  <a:lnTo>
                    <a:pt x="765" y="1222"/>
                  </a:lnTo>
                  <a:lnTo>
                    <a:pt x="770" y="1143"/>
                  </a:lnTo>
                  <a:lnTo>
                    <a:pt x="772" y="1117"/>
                  </a:lnTo>
                  <a:lnTo>
                    <a:pt x="772" y="1103"/>
                  </a:lnTo>
                  <a:lnTo>
                    <a:pt x="772" y="1103"/>
                  </a:lnTo>
                  <a:lnTo>
                    <a:pt x="768" y="1076"/>
                  </a:lnTo>
                  <a:lnTo>
                    <a:pt x="761" y="1035"/>
                  </a:lnTo>
                  <a:lnTo>
                    <a:pt x="750" y="979"/>
                  </a:lnTo>
                  <a:lnTo>
                    <a:pt x="750" y="979"/>
                  </a:lnTo>
                  <a:lnTo>
                    <a:pt x="757" y="975"/>
                  </a:lnTo>
                  <a:lnTo>
                    <a:pt x="766" y="971"/>
                  </a:lnTo>
                  <a:lnTo>
                    <a:pt x="776" y="964"/>
                  </a:lnTo>
                  <a:lnTo>
                    <a:pt x="784" y="958"/>
                  </a:lnTo>
                  <a:lnTo>
                    <a:pt x="792" y="950"/>
                  </a:lnTo>
                  <a:lnTo>
                    <a:pt x="794" y="946"/>
                  </a:lnTo>
                  <a:lnTo>
                    <a:pt x="796" y="942"/>
                  </a:lnTo>
                  <a:lnTo>
                    <a:pt x="796" y="938"/>
                  </a:lnTo>
                  <a:lnTo>
                    <a:pt x="795" y="934"/>
                  </a:lnTo>
                  <a:lnTo>
                    <a:pt x="795" y="934"/>
                  </a:lnTo>
                  <a:lnTo>
                    <a:pt x="785" y="914"/>
                  </a:lnTo>
                  <a:lnTo>
                    <a:pt x="774" y="890"/>
                  </a:lnTo>
                  <a:lnTo>
                    <a:pt x="764" y="869"/>
                  </a:lnTo>
                  <a:lnTo>
                    <a:pt x="757" y="859"/>
                  </a:lnTo>
                  <a:lnTo>
                    <a:pt x="757" y="859"/>
                  </a:lnTo>
                  <a:lnTo>
                    <a:pt x="752" y="848"/>
                  </a:lnTo>
                  <a:lnTo>
                    <a:pt x="739" y="821"/>
                  </a:lnTo>
                  <a:lnTo>
                    <a:pt x="705" y="741"/>
                  </a:lnTo>
                  <a:lnTo>
                    <a:pt x="655" y="626"/>
                  </a:lnTo>
                  <a:lnTo>
                    <a:pt x="622" y="349"/>
                  </a:lnTo>
                  <a:lnTo>
                    <a:pt x="622" y="349"/>
                  </a:lnTo>
                  <a:lnTo>
                    <a:pt x="617" y="347"/>
                  </a:lnTo>
                  <a:lnTo>
                    <a:pt x="613" y="343"/>
                  </a:lnTo>
                  <a:lnTo>
                    <a:pt x="610" y="340"/>
                  </a:lnTo>
                  <a:lnTo>
                    <a:pt x="607" y="336"/>
                  </a:lnTo>
                  <a:lnTo>
                    <a:pt x="607" y="335"/>
                  </a:lnTo>
                  <a:lnTo>
                    <a:pt x="608" y="333"/>
                  </a:lnTo>
                  <a:lnTo>
                    <a:pt x="611" y="331"/>
                  </a:lnTo>
                  <a:lnTo>
                    <a:pt x="615" y="330"/>
                  </a:lnTo>
                  <a:lnTo>
                    <a:pt x="625" y="326"/>
                  </a:lnTo>
                  <a:lnTo>
                    <a:pt x="625" y="326"/>
                  </a:lnTo>
                  <a:lnTo>
                    <a:pt x="795" y="300"/>
                  </a:lnTo>
                  <a:lnTo>
                    <a:pt x="795" y="300"/>
                  </a:lnTo>
                  <a:lnTo>
                    <a:pt x="826" y="282"/>
                  </a:lnTo>
                  <a:lnTo>
                    <a:pt x="895" y="241"/>
                  </a:lnTo>
                  <a:lnTo>
                    <a:pt x="932" y="219"/>
                  </a:lnTo>
                  <a:lnTo>
                    <a:pt x="965" y="197"/>
                  </a:lnTo>
                  <a:lnTo>
                    <a:pt x="988" y="181"/>
                  </a:lnTo>
                  <a:lnTo>
                    <a:pt x="995" y="176"/>
                  </a:lnTo>
                  <a:lnTo>
                    <a:pt x="997" y="173"/>
                  </a:lnTo>
                  <a:lnTo>
                    <a:pt x="997" y="173"/>
                  </a:lnTo>
                  <a:lnTo>
                    <a:pt x="997" y="167"/>
                  </a:lnTo>
                  <a:lnTo>
                    <a:pt x="996" y="161"/>
                  </a:lnTo>
                  <a:lnTo>
                    <a:pt x="993" y="154"/>
                  </a:lnTo>
                  <a:lnTo>
                    <a:pt x="988" y="147"/>
                  </a:lnTo>
                  <a:lnTo>
                    <a:pt x="982" y="137"/>
                  </a:lnTo>
                  <a:lnTo>
                    <a:pt x="979" y="131"/>
                  </a:lnTo>
                  <a:lnTo>
                    <a:pt x="979" y="131"/>
                  </a:lnTo>
                  <a:lnTo>
                    <a:pt x="1004" y="119"/>
                  </a:lnTo>
                  <a:lnTo>
                    <a:pt x="1022" y="110"/>
                  </a:lnTo>
                  <a:lnTo>
                    <a:pt x="1031" y="106"/>
                  </a:lnTo>
                  <a:lnTo>
                    <a:pt x="1031" y="106"/>
                  </a:lnTo>
                  <a:lnTo>
                    <a:pt x="1053" y="69"/>
                  </a:lnTo>
                  <a:lnTo>
                    <a:pt x="1067" y="44"/>
                  </a:lnTo>
                  <a:lnTo>
                    <a:pt x="1071" y="35"/>
                  </a:lnTo>
                  <a:lnTo>
                    <a:pt x="1072" y="32"/>
                  </a:lnTo>
                  <a:lnTo>
                    <a:pt x="1072" y="30"/>
                  </a:lnTo>
                  <a:lnTo>
                    <a:pt x="1072" y="30"/>
                  </a:lnTo>
                  <a:lnTo>
                    <a:pt x="1071" y="28"/>
                  </a:lnTo>
                  <a:lnTo>
                    <a:pt x="1069" y="27"/>
                  </a:lnTo>
                  <a:lnTo>
                    <a:pt x="1064" y="25"/>
                  </a:lnTo>
                  <a:lnTo>
                    <a:pt x="1060" y="25"/>
                  </a:lnTo>
                  <a:lnTo>
                    <a:pt x="1058" y="26"/>
                  </a:lnTo>
                  <a:lnTo>
                    <a:pt x="1058" y="27"/>
                  </a:lnTo>
                  <a:lnTo>
                    <a:pt x="1058" y="27"/>
                  </a:lnTo>
                  <a:lnTo>
                    <a:pt x="1060" y="25"/>
                  </a:lnTo>
                  <a:lnTo>
                    <a:pt x="1063" y="17"/>
                  </a:lnTo>
                  <a:lnTo>
                    <a:pt x="1064" y="12"/>
                  </a:lnTo>
                  <a:lnTo>
                    <a:pt x="1064" y="9"/>
                  </a:lnTo>
                  <a:lnTo>
                    <a:pt x="1064" y="5"/>
                  </a:lnTo>
                  <a:lnTo>
                    <a:pt x="1063" y="4"/>
                  </a:lnTo>
                  <a:lnTo>
                    <a:pt x="1061" y="4"/>
                  </a:lnTo>
                  <a:lnTo>
                    <a:pt x="1061" y="4"/>
                  </a:lnTo>
                  <a:lnTo>
                    <a:pt x="1058" y="4"/>
                  </a:lnTo>
                  <a:lnTo>
                    <a:pt x="1054" y="7"/>
                  </a:lnTo>
                  <a:lnTo>
                    <a:pt x="1050" y="12"/>
                  </a:lnTo>
                  <a:lnTo>
                    <a:pt x="1047" y="17"/>
                  </a:lnTo>
                  <a:lnTo>
                    <a:pt x="1041" y="26"/>
                  </a:lnTo>
                  <a:lnTo>
                    <a:pt x="1038" y="30"/>
                  </a:lnTo>
                  <a:lnTo>
                    <a:pt x="1038" y="30"/>
                  </a:lnTo>
                  <a:lnTo>
                    <a:pt x="1009" y="50"/>
                  </a:lnTo>
                  <a:lnTo>
                    <a:pt x="988" y="62"/>
                  </a:lnTo>
                  <a:lnTo>
                    <a:pt x="981" y="65"/>
                  </a:lnTo>
                  <a:lnTo>
                    <a:pt x="979" y="65"/>
                  </a:lnTo>
                  <a:lnTo>
                    <a:pt x="979" y="64"/>
                  </a:lnTo>
                  <a:lnTo>
                    <a:pt x="979" y="64"/>
                  </a:lnTo>
                  <a:lnTo>
                    <a:pt x="979" y="60"/>
                  </a:lnTo>
                  <a:lnTo>
                    <a:pt x="981" y="53"/>
                  </a:lnTo>
                  <a:lnTo>
                    <a:pt x="986" y="38"/>
                  </a:lnTo>
                  <a:lnTo>
                    <a:pt x="991" y="22"/>
                  </a:lnTo>
                  <a:lnTo>
                    <a:pt x="991" y="16"/>
                  </a:lnTo>
                  <a:lnTo>
                    <a:pt x="989" y="12"/>
                  </a:lnTo>
                  <a:lnTo>
                    <a:pt x="989" y="12"/>
                  </a:lnTo>
                  <a:lnTo>
                    <a:pt x="985" y="5"/>
                  </a:lnTo>
                  <a:lnTo>
                    <a:pt x="979" y="1"/>
                  </a:lnTo>
                  <a:lnTo>
                    <a:pt x="977" y="0"/>
                  </a:lnTo>
                  <a:lnTo>
                    <a:pt x="974" y="0"/>
                  </a:lnTo>
                  <a:lnTo>
                    <a:pt x="972" y="1"/>
                  </a:lnTo>
                  <a:lnTo>
                    <a:pt x="971" y="4"/>
                  </a:lnTo>
                  <a:lnTo>
                    <a:pt x="971" y="4"/>
                  </a:lnTo>
                  <a:lnTo>
                    <a:pt x="968" y="13"/>
                  </a:lnTo>
                  <a:lnTo>
                    <a:pt x="964" y="23"/>
                  </a:lnTo>
                  <a:lnTo>
                    <a:pt x="959" y="34"/>
                  </a:lnTo>
                  <a:lnTo>
                    <a:pt x="956" y="42"/>
                  </a:lnTo>
                  <a:lnTo>
                    <a:pt x="956" y="42"/>
                  </a:lnTo>
                  <a:lnTo>
                    <a:pt x="953" y="47"/>
                  </a:lnTo>
                  <a:lnTo>
                    <a:pt x="949" y="55"/>
                  </a:lnTo>
                  <a:lnTo>
                    <a:pt x="941" y="67"/>
                  </a:lnTo>
                  <a:lnTo>
                    <a:pt x="941" y="67"/>
                  </a:lnTo>
                  <a:lnTo>
                    <a:pt x="938" y="74"/>
                  </a:lnTo>
                  <a:lnTo>
                    <a:pt x="936" y="81"/>
                  </a:lnTo>
                  <a:lnTo>
                    <a:pt x="933" y="91"/>
                  </a:lnTo>
                  <a:lnTo>
                    <a:pt x="922" y="82"/>
                  </a:lnTo>
                  <a:lnTo>
                    <a:pt x="859" y="150"/>
                  </a:lnTo>
                  <a:lnTo>
                    <a:pt x="735" y="195"/>
                  </a:lnTo>
                  <a:lnTo>
                    <a:pt x="735" y="195"/>
                  </a:lnTo>
                  <a:lnTo>
                    <a:pt x="696" y="202"/>
                  </a:lnTo>
                  <a:lnTo>
                    <a:pt x="666" y="205"/>
                  </a:lnTo>
                  <a:lnTo>
                    <a:pt x="653" y="206"/>
                  </a:lnTo>
                  <a:lnTo>
                    <a:pt x="645" y="207"/>
                  </a:lnTo>
                  <a:lnTo>
                    <a:pt x="645" y="207"/>
                  </a:lnTo>
                  <a:lnTo>
                    <a:pt x="636" y="205"/>
                  </a:lnTo>
                  <a:lnTo>
                    <a:pt x="622" y="202"/>
                  </a:lnTo>
                  <a:lnTo>
                    <a:pt x="589" y="192"/>
                  </a:lnTo>
                  <a:lnTo>
                    <a:pt x="558" y="183"/>
                  </a:lnTo>
                  <a:lnTo>
                    <a:pt x="549" y="181"/>
                  </a:lnTo>
                  <a:lnTo>
                    <a:pt x="544" y="180"/>
                  </a:lnTo>
                  <a:lnTo>
                    <a:pt x="544" y="180"/>
                  </a:lnTo>
                  <a:lnTo>
                    <a:pt x="540" y="180"/>
                  </a:lnTo>
                  <a:lnTo>
                    <a:pt x="534" y="179"/>
                  </a:lnTo>
                  <a:lnTo>
                    <a:pt x="518" y="176"/>
                  </a:lnTo>
                  <a:lnTo>
                    <a:pt x="502" y="174"/>
                  </a:lnTo>
                  <a:lnTo>
                    <a:pt x="496" y="173"/>
                  </a:lnTo>
                  <a:lnTo>
                    <a:pt x="490" y="173"/>
                  </a:lnTo>
                  <a:lnTo>
                    <a:pt x="438" y="180"/>
                  </a:lnTo>
                  <a:lnTo>
                    <a:pt x="401" y="203"/>
                  </a:lnTo>
                  <a:lnTo>
                    <a:pt x="386" y="214"/>
                  </a:lnTo>
                  <a:lnTo>
                    <a:pt x="344" y="214"/>
                  </a:lnTo>
                  <a:lnTo>
                    <a:pt x="333" y="222"/>
                  </a:lnTo>
                  <a:lnTo>
                    <a:pt x="333" y="222"/>
                  </a:lnTo>
                  <a:lnTo>
                    <a:pt x="315" y="213"/>
                  </a:lnTo>
                  <a:lnTo>
                    <a:pt x="302" y="207"/>
                  </a:lnTo>
                  <a:lnTo>
                    <a:pt x="296" y="203"/>
                  </a:lnTo>
                  <a:lnTo>
                    <a:pt x="296" y="203"/>
                  </a:lnTo>
                  <a:lnTo>
                    <a:pt x="292" y="201"/>
                  </a:lnTo>
                  <a:lnTo>
                    <a:pt x="287" y="198"/>
                  </a:lnTo>
                  <a:lnTo>
                    <a:pt x="279" y="193"/>
                  </a:lnTo>
                  <a:lnTo>
                    <a:pt x="269" y="183"/>
                  </a:lnTo>
                  <a:lnTo>
                    <a:pt x="269" y="183"/>
                  </a:lnTo>
                  <a:lnTo>
                    <a:pt x="259" y="174"/>
                  </a:lnTo>
                  <a:lnTo>
                    <a:pt x="250" y="164"/>
                  </a:lnTo>
                  <a:lnTo>
                    <a:pt x="240" y="157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1" y="147"/>
                  </a:lnTo>
                  <a:lnTo>
                    <a:pt x="216" y="146"/>
                  </a:lnTo>
                  <a:lnTo>
                    <a:pt x="209" y="145"/>
                  </a:lnTo>
                  <a:lnTo>
                    <a:pt x="204" y="145"/>
                  </a:lnTo>
                  <a:lnTo>
                    <a:pt x="192" y="146"/>
                  </a:lnTo>
                  <a:lnTo>
                    <a:pt x="183" y="146"/>
                  </a:lnTo>
                  <a:lnTo>
                    <a:pt x="183" y="146"/>
                  </a:lnTo>
                  <a:lnTo>
                    <a:pt x="168" y="145"/>
                  </a:lnTo>
                  <a:lnTo>
                    <a:pt x="161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42" y="150"/>
                  </a:lnTo>
                  <a:lnTo>
                    <a:pt x="131" y="156"/>
                  </a:lnTo>
                  <a:lnTo>
                    <a:pt x="120" y="162"/>
                  </a:lnTo>
                  <a:lnTo>
                    <a:pt x="111" y="165"/>
                  </a:lnTo>
                  <a:lnTo>
                    <a:pt x="111" y="165"/>
                  </a:lnTo>
                  <a:lnTo>
                    <a:pt x="105" y="169"/>
                  </a:lnTo>
                  <a:lnTo>
                    <a:pt x="98" y="173"/>
                  </a:lnTo>
                  <a:lnTo>
                    <a:pt x="91" y="178"/>
                  </a:lnTo>
                  <a:lnTo>
                    <a:pt x="86" y="180"/>
                  </a:lnTo>
                  <a:lnTo>
                    <a:pt x="86" y="180"/>
                  </a:lnTo>
                  <a:lnTo>
                    <a:pt x="81" y="182"/>
                  </a:lnTo>
                  <a:lnTo>
                    <a:pt x="75" y="187"/>
                  </a:lnTo>
                  <a:lnTo>
                    <a:pt x="72" y="192"/>
                  </a:lnTo>
                  <a:lnTo>
                    <a:pt x="70" y="195"/>
                  </a:lnTo>
                  <a:lnTo>
                    <a:pt x="70" y="218"/>
                  </a:lnTo>
                  <a:lnTo>
                    <a:pt x="70" y="218"/>
                  </a:lnTo>
                  <a:lnTo>
                    <a:pt x="69" y="225"/>
                  </a:lnTo>
                  <a:lnTo>
                    <a:pt x="68" y="229"/>
                  </a:lnTo>
                  <a:lnTo>
                    <a:pt x="67" y="233"/>
                  </a:lnTo>
                  <a:lnTo>
                    <a:pt x="67" y="233"/>
                  </a:lnTo>
                  <a:lnTo>
                    <a:pt x="65" y="236"/>
                  </a:lnTo>
                  <a:lnTo>
                    <a:pt x="62" y="240"/>
                  </a:lnTo>
                  <a:lnTo>
                    <a:pt x="60" y="245"/>
                  </a:lnTo>
                  <a:lnTo>
                    <a:pt x="59" y="247"/>
                  </a:lnTo>
                  <a:lnTo>
                    <a:pt x="59" y="247"/>
                  </a:lnTo>
                  <a:lnTo>
                    <a:pt x="58" y="250"/>
                  </a:lnTo>
                  <a:lnTo>
                    <a:pt x="57" y="253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2" y="276"/>
                  </a:lnTo>
                  <a:lnTo>
                    <a:pt x="64" y="284"/>
                  </a:lnTo>
                  <a:lnTo>
                    <a:pt x="62" y="289"/>
                  </a:lnTo>
                  <a:lnTo>
                    <a:pt x="62" y="289"/>
                  </a:lnTo>
                  <a:lnTo>
                    <a:pt x="62" y="294"/>
                  </a:lnTo>
                  <a:lnTo>
                    <a:pt x="64" y="301"/>
                  </a:lnTo>
                  <a:lnTo>
                    <a:pt x="65" y="306"/>
                  </a:lnTo>
                  <a:lnTo>
                    <a:pt x="66" y="307"/>
                  </a:lnTo>
                  <a:lnTo>
                    <a:pt x="67" y="307"/>
                  </a:lnTo>
                  <a:lnTo>
                    <a:pt x="67" y="307"/>
                  </a:lnTo>
                  <a:lnTo>
                    <a:pt x="75" y="307"/>
                  </a:lnTo>
                  <a:lnTo>
                    <a:pt x="82" y="307"/>
                  </a:lnTo>
                  <a:lnTo>
                    <a:pt x="82" y="307"/>
                  </a:lnTo>
                  <a:lnTo>
                    <a:pt x="83" y="309"/>
                  </a:lnTo>
                  <a:lnTo>
                    <a:pt x="85" y="314"/>
                  </a:lnTo>
                  <a:lnTo>
                    <a:pt x="86" y="320"/>
                  </a:lnTo>
                  <a:lnTo>
                    <a:pt x="86" y="323"/>
                  </a:lnTo>
                  <a:lnTo>
                    <a:pt x="86" y="326"/>
                  </a:lnTo>
                  <a:lnTo>
                    <a:pt x="86" y="326"/>
                  </a:lnTo>
                  <a:lnTo>
                    <a:pt x="84" y="332"/>
                  </a:lnTo>
                  <a:lnTo>
                    <a:pt x="84" y="336"/>
                  </a:lnTo>
                  <a:lnTo>
                    <a:pt x="85" y="337"/>
                  </a:lnTo>
                  <a:lnTo>
                    <a:pt x="86" y="338"/>
                  </a:lnTo>
                  <a:lnTo>
                    <a:pt x="104" y="334"/>
                  </a:lnTo>
                  <a:lnTo>
                    <a:pt x="104" y="334"/>
                  </a:lnTo>
                  <a:lnTo>
                    <a:pt x="106" y="342"/>
                  </a:lnTo>
                  <a:lnTo>
                    <a:pt x="108" y="349"/>
                  </a:lnTo>
                  <a:lnTo>
                    <a:pt x="109" y="351"/>
                  </a:lnTo>
                  <a:lnTo>
                    <a:pt x="111" y="353"/>
                  </a:lnTo>
                  <a:lnTo>
                    <a:pt x="111" y="353"/>
                  </a:lnTo>
                  <a:lnTo>
                    <a:pt x="125" y="357"/>
                  </a:lnTo>
                  <a:lnTo>
                    <a:pt x="134" y="361"/>
                  </a:lnTo>
                  <a:lnTo>
                    <a:pt x="134" y="349"/>
                  </a:lnTo>
                  <a:lnTo>
                    <a:pt x="134" y="349"/>
                  </a:lnTo>
                  <a:lnTo>
                    <a:pt x="148" y="354"/>
                  </a:lnTo>
                  <a:lnTo>
                    <a:pt x="158" y="357"/>
                  </a:lnTo>
                  <a:lnTo>
                    <a:pt x="165" y="361"/>
                  </a:lnTo>
                  <a:lnTo>
                    <a:pt x="165" y="361"/>
                  </a:lnTo>
                  <a:lnTo>
                    <a:pt x="172" y="366"/>
                  </a:lnTo>
                  <a:lnTo>
                    <a:pt x="176" y="368"/>
                  </a:lnTo>
                  <a:lnTo>
                    <a:pt x="178" y="368"/>
                  </a:lnTo>
                  <a:lnTo>
                    <a:pt x="180" y="368"/>
                  </a:lnTo>
                  <a:lnTo>
                    <a:pt x="180" y="368"/>
                  </a:lnTo>
                  <a:lnTo>
                    <a:pt x="187" y="365"/>
                  </a:lnTo>
                  <a:lnTo>
                    <a:pt x="203" y="361"/>
                  </a:lnTo>
                  <a:lnTo>
                    <a:pt x="228" y="354"/>
                  </a:lnTo>
                  <a:lnTo>
                    <a:pt x="228" y="354"/>
                  </a:lnTo>
                  <a:lnTo>
                    <a:pt x="230" y="355"/>
                  </a:lnTo>
                  <a:lnTo>
                    <a:pt x="231" y="358"/>
                  </a:lnTo>
                  <a:lnTo>
                    <a:pt x="233" y="367"/>
                  </a:lnTo>
                  <a:lnTo>
                    <a:pt x="235" y="380"/>
                  </a:lnTo>
                  <a:lnTo>
                    <a:pt x="235" y="38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1AE39D2A-FF02-463A-9EB8-13F3EED178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6876" y="2532063"/>
              <a:ext cx="179388" cy="709613"/>
            </a:xfrm>
            <a:custGeom>
              <a:avLst/>
              <a:gdLst>
                <a:gd name="T0" fmla="*/ 0 w 113"/>
                <a:gd name="T1" fmla="*/ 39 h 447"/>
                <a:gd name="T2" fmla="*/ 30 w 113"/>
                <a:gd name="T3" fmla="*/ 49 h 447"/>
                <a:gd name="T4" fmla="*/ 39 w 113"/>
                <a:gd name="T5" fmla="*/ 43 h 447"/>
                <a:gd name="T6" fmla="*/ 45 w 113"/>
                <a:gd name="T7" fmla="*/ 42 h 447"/>
                <a:gd name="T8" fmla="*/ 53 w 113"/>
                <a:gd name="T9" fmla="*/ 40 h 447"/>
                <a:gd name="T10" fmla="*/ 56 w 113"/>
                <a:gd name="T11" fmla="*/ 39 h 447"/>
                <a:gd name="T12" fmla="*/ 53 w 113"/>
                <a:gd name="T13" fmla="*/ 7 h 447"/>
                <a:gd name="T14" fmla="*/ 52 w 113"/>
                <a:gd name="T15" fmla="*/ 0 h 447"/>
                <a:gd name="T16" fmla="*/ 0 w 113"/>
                <a:gd name="T17" fmla="*/ 5 h 447"/>
                <a:gd name="T18" fmla="*/ 34 w 113"/>
                <a:gd name="T19" fmla="*/ 64 h 447"/>
                <a:gd name="T20" fmla="*/ 34 w 113"/>
                <a:gd name="T21" fmla="*/ 67 h 447"/>
                <a:gd name="T22" fmla="*/ 41 w 113"/>
                <a:gd name="T23" fmla="*/ 90 h 447"/>
                <a:gd name="T24" fmla="*/ 51 w 113"/>
                <a:gd name="T25" fmla="*/ 122 h 447"/>
                <a:gd name="T26" fmla="*/ 52 w 113"/>
                <a:gd name="T27" fmla="*/ 131 h 447"/>
                <a:gd name="T28" fmla="*/ 52 w 113"/>
                <a:gd name="T29" fmla="*/ 167 h 447"/>
                <a:gd name="T30" fmla="*/ 46 w 113"/>
                <a:gd name="T31" fmla="*/ 268 h 447"/>
                <a:gd name="T32" fmla="*/ 45 w 113"/>
                <a:gd name="T33" fmla="*/ 297 h 447"/>
                <a:gd name="T34" fmla="*/ 44 w 113"/>
                <a:gd name="T35" fmla="*/ 316 h 447"/>
                <a:gd name="T36" fmla="*/ 34 w 113"/>
                <a:gd name="T37" fmla="*/ 383 h 447"/>
                <a:gd name="T38" fmla="*/ 35 w 113"/>
                <a:gd name="T39" fmla="*/ 388 h 447"/>
                <a:gd name="T40" fmla="*/ 51 w 113"/>
                <a:gd name="T41" fmla="*/ 416 h 447"/>
                <a:gd name="T42" fmla="*/ 71 w 113"/>
                <a:gd name="T43" fmla="*/ 443 h 447"/>
                <a:gd name="T44" fmla="*/ 74 w 113"/>
                <a:gd name="T45" fmla="*/ 447 h 447"/>
                <a:gd name="T46" fmla="*/ 79 w 113"/>
                <a:gd name="T47" fmla="*/ 446 h 447"/>
                <a:gd name="T48" fmla="*/ 89 w 113"/>
                <a:gd name="T49" fmla="*/ 430 h 447"/>
                <a:gd name="T50" fmla="*/ 106 w 113"/>
                <a:gd name="T51" fmla="*/ 392 h 447"/>
                <a:gd name="T52" fmla="*/ 113 w 113"/>
                <a:gd name="T53" fmla="*/ 371 h 447"/>
                <a:gd name="T54" fmla="*/ 112 w 113"/>
                <a:gd name="T55" fmla="*/ 356 h 447"/>
                <a:gd name="T56" fmla="*/ 102 w 113"/>
                <a:gd name="T57" fmla="*/ 236 h 447"/>
                <a:gd name="T58" fmla="*/ 88 w 113"/>
                <a:gd name="T59" fmla="*/ 120 h 447"/>
                <a:gd name="T60" fmla="*/ 86 w 113"/>
                <a:gd name="T61" fmla="*/ 106 h 447"/>
                <a:gd name="T62" fmla="*/ 49 w 113"/>
                <a:gd name="T63" fmla="*/ 49 h 447"/>
                <a:gd name="T64" fmla="*/ 46 w 113"/>
                <a:gd name="T65" fmla="*/ 50 h 447"/>
                <a:gd name="T66" fmla="*/ 39 w 113"/>
                <a:gd name="T67" fmla="*/ 56 h 447"/>
                <a:gd name="T68" fmla="*/ 34 w 113"/>
                <a:gd name="T69" fmla="*/ 6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" h="447">
                  <a:moveTo>
                    <a:pt x="0" y="5"/>
                  </a:moveTo>
                  <a:lnTo>
                    <a:pt x="0" y="3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4" y="46"/>
                  </a:lnTo>
                  <a:lnTo>
                    <a:pt x="39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50" y="41"/>
                  </a:lnTo>
                  <a:lnTo>
                    <a:pt x="53" y="40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4" y="19"/>
                  </a:lnTo>
                  <a:lnTo>
                    <a:pt x="53" y="7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5" y="2"/>
                  </a:lnTo>
                  <a:lnTo>
                    <a:pt x="0" y="5"/>
                  </a:lnTo>
                  <a:lnTo>
                    <a:pt x="0" y="5"/>
                  </a:lnTo>
                  <a:close/>
                  <a:moveTo>
                    <a:pt x="34" y="64"/>
                  </a:moveTo>
                  <a:lnTo>
                    <a:pt x="34" y="64"/>
                  </a:lnTo>
                  <a:lnTo>
                    <a:pt x="34" y="67"/>
                  </a:lnTo>
                  <a:lnTo>
                    <a:pt x="36" y="73"/>
                  </a:lnTo>
                  <a:lnTo>
                    <a:pt x="41" y="90"/>
                  </a:lnTo>
                  <a:lnTo>
                    <a:pt x="48" y="110"/>
                  </a:lnTo>
                  <a:lnTo>
                    <a:pt x="51" y="122"/>
                  </a:lnTo>
                  <a:lnTo>
                    <a:pt x="52" y="131"/>
                  </a:lnTo>
                  <a:lnTo>
                    <a:pt x="52" y="131"/>
                  </a:lnTo>
                  <a:lnTo>
                    <a:pt x="53" y="146"/>
                  </a:lnTo>
                  <a:lnTo>
                    <a:pt x="52" y="167"/>
                  </a:lnTo>
                  <a:lnTo>
                    <a:pt x="50" y="219"/>
                  </a:lnTo>
                  <a:lnTo>
                    <a:pt x="46" y="268"/>
                  </a:lnTo>
                  <a:lnTo>
                    <a:pt x="45" y="297"/>
                  </a:lnTo>
                  <a:lnTo>
                    <a:pt x="45" y="297"/>
                  </a:lnTo>
                  <a:lnTo>
                    <a:pt x="45" y="305"/>
                  </a:lnTo>
                  <a:lnTo>
                    <a:pt x="44" y="316"/>
                  </a:lnTo>
                  <a:lnTo>
                    <a:pt x="39" y="343"/>
                  </a:lnTo>
                  <a:lnTo>
                    <a:pt x="34" y="383"/>
                  </a:lnTo>
                  <a:lnTo>
                    <a:pt x="34" y="383"/>
                  </a:lnTo>
                  <a:lnTo>
                    <a:pt x="35" y="388"/>
                  </a:lnTo>
                  <a:lnTo>
                    <a:pt x="38" y="396"/>
                  </a:lnTo>
                  <a:lnTo>
                    <a:pt x="51" y="416"/>
                  </a:lnTo>
                  <a:lnTo>
                    <a:pt x="65" y="435"/>
                  </a:lnTo>
                  <a:lnTo>
                    <a:pt x="71" y="443"/>
                  </a:lnTo>
                  <a:lnTo>
                    <a:pt x="74" y="447"/>
                  </a:lnTo>
                  <a:lnTo>
                    <a:pt x="74" y="447"/>
                  </a:lnTo>
                  <a:lnTo>
                    <a:pt x="77" y="447"/>
                  </a:lnTo>
                  <a:lnTo>
                    <a:pt x="79" y="446"/>
                  </a:lnTo>
                  <a:lnTo>
                    <a:pt x="84" y="440"/>
                  </a:lnTo>
                  <a:lnTo>
                    <a:pt x="89" y="430"/>
                  </a:lnTo>
                  <a:lnTo>
                    <a:pt x="96" y="417"/>
                  </a:lnTo>
                  <a:lnTo>
                    <a:pt x="106" y="392"/>
                  </a:lnTo>
                  <a:lnTo>
                    <a:pt x="111" y="380"/>
                  </a:lnTo>
                  <a:lnTo>
                    <a:pt x="113" y="371"/>
                  </a:lnTo>
                  <a:lnTo>
                    <a:pt x="113" y="371"/>
                  </a:lnTo>
                  <a:lnTo>
                    <a:pt x="112" y="356"/>
                  </a:lnTo>
                  <a:lnTo>
                    <a:pt x="110" y="324"/>
                  </a:lnTo>
                  <a:lnTo>
                    <a:pt x="102" y="236"/>
                  </a:lnTo>
                  <a:lnTo>
                    <a:pt x="93" y="150"/>
                  </a:lnTo>
                  <a:lnTo>
                    <a:pt x="88" y="120"/>
                  </a:lnTo>
                  <a:lnTo>
                    <a:pt x="86" y="106"/>
                  </a:lnTo>
                  <a:lnTo>
                    <a:pt x="86" y="106"/>
                  </a:lnTo>
                  <a:lnTo>
                    <a:pt x="64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6" y="50"/>
                  </a:lnTo>
                  <a:lnTo>
                    <a:pt x="44" y="51"/>
                  </a:lnTo>
                  <a:lnTo>
                    <a:pt x="39" y="56"/>
                  </a:lnTo>
                  <a:lnTo>
                    <a:pt x="35" y="60"/>
                  </a:lnTo>
                  <a:lnTo>
                    <a:pt x="34" y="64"/>
                  </a:lnTo>
                  <a:lnTo>
                    <a:pt x="34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A7F2F6F-8FEE-49FA-8641-F151C6AE82F1}"/>
              </a:ext>
            </a:extLst>
          </p:cNvPr>
          <p:cNvGrpSpPr/>
          <p:nvPr/>
        </p:nvGrpSpPr>
        <p:grpSpPr>
          <a:xfrm>
            <a:off x="7221682" y="975403"/>
            <a:ext cx="1321817" cy="2427155"/>
            <a:chOff x="6904038" y="2101851"/>
            <a:chExt cx="1463675" cy="2687638"/>
          </a:xfrm>
        </p:grpSpPr>
        <p:sp>
          <p:nvSpPr>
            <p:cNvPr id="18" name="Freeform 29">
              <a:extLst>
                <a:ext uri="{FF2B5EF4-FFF2-40B4-BE49-F238E27FC236}">
                  <a16:creationId xmlns:a16="http://schemas.microsoft.com/office/drawing/2014/main" id="{DF87B317-7CC4-4F09-8AAD-9DF2068AA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038" y="2101851"/>
              <a:ext cx="1463675" cy="2687638"/>
            </a:xfrm>
            <a:custGeom>
              <a:avLst/>
              <a:gdLst>
                <a:gd name="T0" fmla="*/ 128 w 922"/>
                <a:gd name="T1" fmla="*/ 43 h 1693"/>
                <a:gd name="T2" fmla="*/ 166 w 922"/>
                <a:gd name="T3" fmla="*/ 23 h 1693"/>
                <a:gd name="T4" fmla="*/ 188 w 922"/>
                <a:gd name="T5" fmla="*/ 0 h 1693"/>
                <a:gd name="T6" fmla="*/ 203 w 922"/>
                <a:gd name="T7" fmla="*/ 17 h 1693"/>
                <a:gd name="T8" fmla="*/ 234 w 922"/>
                <a:gd name="T9" fmla="*/ 13 h 1693"/>
                <a:gd name="T10" fmla="*/ 269 w 922"/>
                <a:gd name="T11" fmla="*/ 29 h 1693"/>
                <a:gd name="T12" fmla="*/ 303 w 922"/>
                <a:gd name="T13" fmla="*/ 26 h 1693"/>
                <a:gd name="T14" fmla="*/ 315 w 922"/>
                <a:gd name="T15" fmla="*/ 43 h 1693"/>
                <a:gd name="T16" fmla="*/ 312 w 922"/>
                <a:gd name="T17" fmla="*/ 93 h 1693"/>
                <a:gd name="T18" fmla="*/ 341 w 922"/>
                <a:gd name="T19" fmla="*/ 138 h 1693"/>
                <a:gd name="T20" fmla="*/ 483 w 922"/>
                <a:gd name="T21" fmla="*/ 197 h 1693"/>
                <a:gd name="T22" fmla="*/ 605 w 922"/>
                <a:gd name="T23" fmla="*/ 286 h 1693"/>
                <a:gd name="T24" fmla="*/ 767 w 922"/>
                <a:gd name="T25" fmla="*/ 615 h 1693"/>
                <a:gd name="T26" fmla="*/ 884 w 922"/>
                <a:gd name="T27" fmla="*/ 774 h 1693"/>
                <a:gd name="T28" fmla="*/ 921 w 922"/>
                <a:gd name="T29" fmla="*/ 855 h 1693"/>
                <a:gd name="T30" fmla="*/ 872 w 922"/>
                <a:gd name="T31" fmla="*/ 857 h 1693"/>
                <a:gd name="T32" fmla="*/ 886 w 922"/>
                <a:gd name="T33" fmla="*/ 1064 h 1693"/>
                <a:gd name="T34" fmla="*/ 884 w 922"/>
                <a:gd name="T35" fmla="*/ 1200 h 1693"/>
                <a:gd name="T36" fmla="*/ 707 w 922"/>
                <a:gd name="T37" fmla="*/ 1455 h 1693"/>
                <a:gd name="T38" fmla="*/ 685 w 922"/>
                <a:gd name="T39" fmla="*/ 1455 h 1693"/>
                <a:gd name="T40" fmla="*/ 771 w 922"/>
                <a:gd name="T41" fmla="*/ 1494 h 1693"/>
                <a:gd name="T42" fmla="*/ 837 w 922"/>
                <a:gd name="T43" fmla="*/ 1500 h 1693"/>
                <a:gd name="T44" fmla="*/ 837 w 922"/>
                <a:gd name="T45" fmla="*/ 1545 h 1693"/>
                <a:gd name="T46" fmla="*/ 816 w 922"/>
                <a:gd name="T47" fmla="*/ 1563 h 1693"/>
                <a:gd name="T48" fmla="*/ 622 w 922"/>
                <a:gd name="T49" fmla="*/ 1583 h 1693"/>
                <a:gd name="T50" fmla="*/ 685 w 922"/>
                <a:gd name="T51" fmla="*/ 1643 h 1693"/>
                <a:gd name="T52" fmla="*/ 704 w 922"/>
                <a:gd name="T53" fmla="*/ 1664 h 1693"/>
                <a:gd name="T54" fmla="*/ 612 w 922"/>
                <a:gd name="T55" fmla="*/ 1688 h 1693"/>
                <a:gd name="T56" fmla="*/ 461 w 922"/>
                <a:gd name="T57" fmla="*/ 1666 h 1693"/>
                <a:gd name="T58" fmla="*/ 435 w 922"/>
                <a:gd name="T59" fmla="*/ 1650 h 1693"/>
                <a:gd name="T60" fmla="*/ 460 w 922"/>
                <a:gd name="T61" fmla="*/ 1476 h 1693"/>
                <a:gd name="T62" fmla="*/ 524 w 922"/>
                <a:gd name="T63" fmla="*/ 1314 h 1693"/>
                <a:gd name="T64" fmla="*/ 591 w 922"/>
                <a:gd name="T65" fmla="*/ 1157 h 1693"/>
                <a:gd name="T66" fmla="*/ 575 w 922"/>
                <a:gd name="T67" fmla="*/ 1071 h 1693"/>
                <a:gd name="T68" fmla="*/ 485 w 922"/>
                <a:gd name="T69" fmla="*/ 872 h 1693"/>
                <a:gd name="T70" fmla="*/ 451 w 922"/>
                <a:gd name="T71" fmla="*/ 823 h 1693"/>
                <a:gd name="T72" fmla="*/ 428 w 922"/>
                <a:gd name="T73" fmla="*/ 694 h 1693"/>
                <a:gd name="T74" fmla="*/ 396 w 922"/>
                <a:gd name="T75" fmla="*/ 760 h 1693"/>
                <a:gd name="T76" fmla="*/ 511 w 922"/>
                <a:gd name="T77" fmla="*/ 1049 h 1693"/>
                <a:gd name="T78" fmla="*/ 515 w 922"/>
                <a:gd name="T79" fmla="*/ 1088 h 1693"/>
                <a:gd name="T80" fmla="*/ 481 w 922"/>
                <a:gd name="T81" fmla="*/ 1097 h 1693"/>
                <a:gd name="T82" fmla="*/ 502 w 922"/>
                <a:gd name="T83" fmla="*/ 1148 h 1693"/>
                <a:gd name="T84" fmla="*/ 486 w 922"/>
                <a:gd name="T85" fmla="*/ 1144 h 1693"/>
                <a:gd name="T86" fmla="*/ 460 w 922"/>
                <a:gd name="T87" fmla="*/ 1144 h 1693"/>
                <a:gd name="T88" fmla="*/ 430 w 922"/>
                <a:gd name="T89" fmla="*/ 1122 h 1693"/>
                <a:gd name="T90" fmla="*/ 290 w 922"/>
                <a:gd name="T91" fmla="*/ 849 h 1693"/>
                <a:gd name="T92" fmla="*/ 213 w 922"/>
                <a:gd name="T93" fmla="*/ 512 h 1693"/>
                <a:gd name="T94" fmla="*/ 188 w 922"/>
                <a:gd name="T95" fmla="*/ 414 h 1693"/>
                <a:gd name="T96" fmla="*/ 209 w 922"/>
                <a:gd name="T97" fmla="*/ 308 h 1693"/>
                <a:gd name="T98" fmla="*/ 188 w 922"/>
                <a:gd name="T99" fmla="*/ 325 h 1693"/>
                <a:gd name="T100" fmla="*/ 171 w 922"/>
                <a:gd name="T101" fmla="*/ 320 h 1693"/>
                <a:gd name="T102" fmla="*/ 146 w 922"/>
                <a:gd name="T103" fmla="*/ 298 h 1693"/>
                <a:gd name="T104" fmla="*/ 128 w 922"/>
                <a:gd name="T105" fmla="*/ 286 h 1693"/>
                <a:gd name="T106" fmla="*/ 138 w 922"/>
                <a:gd name="T107" fmla="*/ 311 h 1693"/>
                <a:gd name="T108" fmla="*/ 107 w 922"/>
                <a:gd name="T109" fmla="*/ 282 h 1693"/>
                <a:gd name="T110" fmla="*/ 52 w 922"/>
                <a:gd name="T111" fmla="*/ 262 h 1693"/>
                <a:gd name="T112" fmla="*/ 22 w 922"/>
                <a:gd name="T113" fmla="*/ 224 h 1693"/>
                <a:gd name="T114" fmla="*/ 1 w 922"/>
                <a:gd name="T115" fmla="*/ 169 h 1693"/>
                <a:gd name="T116" fmla="*/ 8 w 922"/>
                <a:gd name="T117" fmla="*/ 134 h 1693"/>
                <a:gd name="T118" fmla="*/ 7 w 922"/>
                <a:gd name="T119" fmla="*/ 84 h 1693"/>
                <a:gd name="T120" fmla="*/ 56 w 922"/>
                <a:gd name="T121" fmla="*/ 31 h 1693"/>
                <a:gd name="T122" fmla="*/ 99 w 922"/>
                <a:gd name="T123" fmla="*/ 46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2" h="1693">
                  <a:moveTo>
                    <a:pt x="101" y="48"/>
                  </a:moveTo>
                  <a:lnTo>
                    <a:pt x="101" y="48"/>
                  </a:lnTo>
                  <a:lnTo>
                    <a:pt x="104" y="48"/>
                  </a:lnTo>
                  <a:lnTo>
                    <a:pt x="110" y="48"/>
                  </a:lnTo>
                  <a:lnTo>
                    <a:pt x="114" y="48"/>
                  </a:lnTo>
                  <a:lnTo>
                    <a:pt x="118" y="47"/>
                  </a:lnTo>
                  <a:lnTo>
                    <a:pt x="124" y="46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34" y="40"/>
                  </a:lnTo>
                  <a:lnTo>
                    <a:pt x="140" y="38"/>
                  </a:lnTo>
                  <a:lnTo>
                    <a:pt x="144" y="37"/>
                  </a:lnTo>
                  <a:lnTo>
                    <a:pt x="149" y="34"/>
                  </a:lnTo>
                  <a:lnTo>
                    <a:pt x="149" y="34"/>
                  </a:lnTo>
                  <a:lnTo>
                    <a:pt x="161" y="27"/>
                  </a:lnTo>
                  <a:lnTo>
                    <a:pt x="166" y="23"/>
                  </a:lnTo>
                  <a:lnTo>
                    <a:pt x="171" y="17"/>
                  </a:lnTo>
                  <a:lnTo>
                    <a:pt x="171" y="17"/>
                  </a:lnTo>
                  <a:lnTo>
                    <a:pt x="175" y="11"/>
                  </a:lnTo>
                  <a:lnTo>
                    <a:pt x="179" y="6"/>
                  </a:lnTo>
                  <a:lnTo>
                    <a:pt x="183" y="1"/>
                  </a:lnTo>
                  <a:lnTo>
                    <a:pt x="185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91" y="1"/>
                  </a:lnTo>
                  <a:lnTo>
                    <a:pt x="193" y="4"/>
                  </a:lnTo>
                  <a:lnTo>
                    <a:pt x="197" y="8"/>
                  </a:lnTo>
                  <a:lnTo>
                    <a:pt x="199" y="13"/>
                  </a:lnTo>
                  <a:lnTo>
                    <a:pt x="199" y="16"/>
                  </a:lnTo>
                  <a:lnTo>
                    <a:pt x="199" y="16"/>
                  </a:lnTo>
                  <a:lnTo>
                    <a:pt x="199" y="17"/>
                  </a:lnTo>
                  <a:lnTo>
                    <a:pt x="203" y="17"/>
                  </a:lnTo>
                  <a:lnTo>
                    <a:pt x="210" y="16"/>
                  </a:lnTo>
                  <a:lnTo>
                    <a:pt x="226" y="13"/>
                  </a:lnTo>
                  <a:lnTo>
                    <a:pt x="226" y="13"/>
                  </a:lnTo>
                  <a:lnTo>
                    <a:pt x="228" y="12"/>
                  </a:lnTo>
                  <a:lnTo>
                    <a:pt x="229" y="10"/>
                  </a:lnTo>
                  <a:lnTo>
                    <a:pt x="231" y="10"/>
                  </a:lnTo>
                  <a:lnTo>
                    <a:pt x="234" y="13"/>
                  </a:lnTo>
                  <a:lnTo>
                    <a:pt x="234" y="13"/>
                  </a:lnTo>
                  <a:lnTo>
                    <a:pt x="239" y="18"/>
                  </a:lnTo>
                  <a:lnTo>
                    <a:pt x="243" y="24"/>
                  </a:lnTo>
                  <a:lnTo>
                    <a:pt x="246" y="28"/>
                  </a:lnTo>
                  <a:lnTo>
                    <a:pt x="249" y="30"/>
                  </a:lnTo>
                  <a:lnTo>
                    <a:pt x="251" y="30"/>
                  </a:lnTo>
                  <a:lnTo>
                    <a:pt x="251" y="30"/>
                  </a:lnTo>
                  <a:lnTo>
                    <a:pt x="263" y="30"/>
                  </a:lnTo>
                  <a:lnTo>
                    <a:pt x="269" y="29"/>
                  </a:lnTo>
                  <a:lnTo>
                    <a:pt x="271" y="28"/>
                  </a:lnTo>
                  <a:lnTo>
                    <a:pt x="273" y="26"/>
                  </a:lnTo>
                  <a:lnTo>
                    <a:pt x="273" y="26"/>
                  </a:lnTo>
                  <a:lnTo>
                    <a:pt x="275" y="24"/>
                  </a:lnTo>
                  <a:lnTo>
                    <a:pt x="279" y="23"/>
                  </a:lnTo>
                  <a:lnTo>
                    <a:pt x="288" y="23"/>
                  </a:lnTo>
                  <a:lnTo>
                    <a:pt x="297" y="25"/>
                  </a:lnTo>
                  <a:lnTo>
                    <a:pt x="303" y="26"/>
                  </a:lnTo>
                  <a:lnTo>
                    <a:pt x="303" y="26"/>
                  </a:lnTo>
                  <a:lnTo>
                    <a:pt x="306" y="27"/>
                  </a:lnTo>
                  <a:lnTo>
                    <a:pt x="310" y="30"/>
                  </a:lnTo>
                  <a:lnTo>
                    <a:pt x="312" y="32"/>
                  </a:lnTo>
                  <a:lnTo>
                    <a:pt x="314" y="34"/>
                  </a:lnTo>
                  <a:lnTo>
                    <a:pt x="315" y="39"/>
                  </a:lnTo>
                  <a:lnTo>
                    <a:pt x="315" y="43"/>
                  </a:lnTo>
                  <a:lnTo>
                    <a:pt x="315" y="43"/>
                  </a:lnTo>
                  <a:lnTo>
                    <a:pt x="315" y="50"/>
                  </a:lnTo>
                  <a:lnTo>
                    <a:pt x="316" y="56"/>
                  </a:lnTo>
                  <a:lnTo>
                    <a:pt x="316" y="60"/>
                  </a:lnTo>
                  <a:lnTo>
                    <a:pt x="315" y="69"/>
                  </a:lnTo>
                  <a:lnTo>
                    <a:pt x="315" y="69"/>
                  </a:lnTo>
                  <a:lnTo>
                    <a:pt x="313" y="80"/>
                  </a:lnTo>
                  <a:lnTo>
                    <a:pt x="312" y="87"/>
                  </a:lnTo>
                  <a:lnTo>
                    <a:pt x="312" y="93"/>
                  </a:lnTo>
                  <a:lnTo>
                    <a:pt x="313" y="100"/>
                  </a:lnTo>
                  <a:lnTo>
                    <a:pt x="315" y="107"/>
                  </a:lnTo>
                  <a:lnTo>
                    <a:pt x="319" y="116"/>
                  </a:lnTo>
                  <a:lnTo>
                    <a:pt x="324" y="124"/>
                  </a:lnTo>
                  <a:lnTo>
                    <a:pt x="324" y="124"/>
                  </a:lnTo>
                  <a:lnTo>
                    <a:pt x="328" y="128"/>
                  </a:lnTo>
                  <a:lnTo>
                    <a:pt x="333" y="133"/>
                  </a:lnTo>
                  <a:lnTo>
                    <a:pt x="341" y="138"/>
                  </a:lnTo>
                  <a:lnTo>
                    <a:pt x="348" y="142"/>
                  </a:lnTo>
                  <a:lnTo>
                    <a:pt x="366" y="150"/>
                  </a:lnTo>
                  <a:lnTo>
                    <a:pt x="386" y="157"/>
                  </a:lnTo>
                  <a:lnTo>
                    <a:pt x="420" y="167"/>
                  </a:lnTo>
                  <a:lnTo>
                    <a:pt x="435" y="171"/>
                  </a:lnTo>
                  <a:lnTo>
                    <a:pt x="435" y="171"/>
                  </a:lnTo>
                  <a:lnTo>
                    <a:pt x="459" y="183"/>
                  </a:lnTo>
                  <a:lnTo>
                    <a:pt x="483" y="197"/>
                  </a:lnTo>
                  <a:lnTo>
                    <a:pt x="513" y="213"/>
                  </a:lnTo>
                  <a:lnTo>
                    <a:pt x="543" y="231"/>
                  </a:lnTo>
                  <a:lnTo>
                    <a:pt x="557" y="240"/>
                  </a:lnTo>
                  <a:lnTo>
                    <a:pt x="571" y="250"/>
                  </a:lnTo>
                  <a:lnTo>
                    <a:pt x="582" y="260"/>
                  </a:lnTo>
                  <a:lnTo>
                    <a:pt x="592" y="269"/>
                  </a:lnTo>
                  <a:lnTo>
                    <a:pt x="600" y="278"/>
                  </a:lnTo>
                  <a:lnTo>
                    <a:pt x="605" y="286"/>
                  </a:lnTo>
                  <a:lnTo>
                    <a:pt x="605" y="286"/>
                  </a:lnTo>
                  <a:lnTo>
                    <a:pt x="661" y="415"/>
                  </a:lnTo>
                  <a:lnTo>
                    <a:pt x="697" y="493"/>
                  </a:lnTo>
                  <a:lnTo>
                    <a:pt x="724" y="551"/>
                  </a:lnTo>
                  <a:lnTo>
                    <a:pt x="724" y="551"/>
                  </a:lnTo>
                  <a:lnTo>
                    <a:pt x="736" y="571"/>
                  </a:lnTo>
                  <a:lnTo>
                    <a:pt x="750" y="592"/>
                  </a:lnTo>
                  <a:lnTo>
                    <a:pt x="767" y="615"/>
                  </a:lnTo>
                  <a:lnTo>
                    <a:pt x="783" y="636"/>
                  </a:lnTo>
                  <a:lnTo>
                    <a:pt x="813" y="672"/>
                  </a:lnTo>
                  <a:lnTo>
                    <a:pt x="824" y="686"/>
                  </a:lnTo>
                  <a:lnTo>
                    <a:pt x="830" y="696"/>
                  </a:lnTo>
                  <a:lnTo>
                    <a:pt x="830" y="696"/>
                  </a:lnTo>
                  <a:lnTo>
                    <a:pt x="838" y="707"/>
                  </a:lnTo>
                  <a:lnTo>
                    <a:pt x="851" y="726"/>
                  </a:lnTo>
                  <a:lnTo>
                    <a:pt x="884" y="774"/>
                  </a:lnTo>
                  <a:lnTo>
                    <a:pt x="901" y="799"/>
                  </a:lnTo>
                  <a:lnTo>
                    <a:pt x="913" y="823"/>
                  </a:lnTo>
                  <a:lnTo>
                    <a:pt x="918" y="833"/>
                  </a:lnTo>
                  <a:lnTo>
                    <a:pt x="921" y="842"/>
                  </a:lnTo>
                  <a:lnTo>
                    <a:pt x="922" y="849"/>
                  </a:lnTo>
                  <a:lnTo>
                    <a:pt x="922" y="853"/>
                  </a:lnTo>
                  <a:lnTo>
                    <a:pt x="921" y="855"/>
                  </a:lnTo>
                  <a:lnTo>
                    <a:pt x="921" y="855"/>
                  </a:lnTo>
                  <a:lnTo>
                    <a:pt x="919" y="858"/>
                  </a:lnTo>
                  <a:lnTo>
                    <a:pt x="916" y="861"/>
                  </a:lnTo>
                  <a:lnTo>
                    <a:pt x="912" y="863"/>
                  </a:lnTo>
                  <a:lnTo>
                    <a:pt x="908" y="864"/>
                  </a:lnTo>
                  <a:lnTo>
                    <a:pt x="901" y="864"/>
                  </a:lnTo>
                  <a:lnTo>
                    <a:pt x="892" y="862"/>
                  </a:lnTo>
                  <a:lnTo>
                    <a:pt x="877" y="858"/>
                  </a:lnTo>
                  <a:lnTo>
                    <a:pt x="872" y="857"/>
                  </a:lnTo>
                  <a:lnTo>
                    <a:pt x="870" y="857"/>
                  </a:lnTo>
                  <a:lnTo>
                    <a:pt x="869" y="858"/>
                  </a:lnTo>
                  <a:lnTo>
                    <a:pt x="869" y="858"/>
                  </a:lnTo>
                  <a:lnTo>
                    <a:pt x="868" y="861"/>
                  </a:lnTo>
                  <a:lnTo>
                    <a:pt x="868" y="869"/>
                  </a:lnTo>
                  <a:lnTo>
                    <a:pt x="870" y="895"/>
                  </a:lnTo>
                  <a:lnTo>
                    <a:pt x="877" y="975"/>
                  </a:lnTo>
                  <a:lnTo>
                    <a:pt x="886" y="1064"/>
                  </a:lnTo>
                  <a:lnTo>
                    <a:pt x="889" y="1101"/>
                  </a:lnTo>
                  <a:lnTo>
                    <a:pt x="890" y="1127"/>
                  </a:lnTo>
                  <a:lnTo>
                    <a:pt x="890" y="1127"/>
                  </a:lnTo>
                  <a:lnTo>
                    <a:pt x="890" y="1160"/>
                  </a:lnTo>
                  <a:lnTo>
                    <a:pt x="890" y="1171"/>
                  </a:lnTo>
                  <a:lnTo>
                    <a:pt x="889" y="1182"/>
                  </a:lnTo>
                  <a:lnTo>
                    <a:pt x="887" y="1192"/>
                  </a:lnTo>
                  <a:lnTo>
                    <a:pt x="884" y="1200"/>
                  </a:lnTo>
                  <a:lnTo>
                    <a:pt x="879" y="1209"/>
                  </a:lnTo>
                  <a:lnTo>
                    <a:pt x="873" y="1216"/>
                  </a:lnTo>
                  <a:lnTo>
                    <a:pt x="873" y="1216"/>
                  </a:lnTo>
                  <a:lnTo>
                    <a:pt x="860" y="1232"/>
                  </a:lnTo>
                  <a:lnTo>
                    <a:pt x="839" y="1263"/>
                  </a:lnTo>
                  <a:lnTo>
                    <a:pt x="784" y="1344"/>
                  </a:lnTo>
                  <a:lnTo>
                    <a:pt x="730" y="1421"/>
                  </a:lnTo>
                  <a:lnTo>
                    <a:pt x="707" y="1455"/>
                  </a:lnTo>
                  <a:lnTo>
                    <a:pt x="707" y="1455"/>
                  </a:lnTo>
                  <a:lnTo>
                    <a:pt x="704" y="1455"/>
                  </a:lnTo>
                  <a:lnTo>
                    <a:pt x="696" y="1455"/>
                  </a:lnTo>
                  <a:lnTo>
                    <a:pt x="689" y="1456"/>
                  </a:lnTo>
                  <a:lnTo>
                    <a:pt x="687" y="1456"/>
                  </a:lnTo>
                  <a:lnTo>
                    <a:pt x="686" y="1455"/>
                  </a:lnTo>
                  <a:lnTo>
                    <a:pt x="686" y="1455"/>
                  </a:lnTo>
                  <a:lnTo>
                    <a:pt x="685" y="1455"/>
                  </a:lnTo>
                  <a:lnTo>
                    <a:pt x="684" y="1457"/>
                  </a:lnTo>
                  <a:lnTo>
                    <a:pt x="681" y="1463"/>
                  </a:lnTo>
                  <a:lnTo>
                    <a:pt x="677" y="1472"/>
                  </a:lnTo>
                  <a:lnTo>
                    <a:pt x="677" y="1472"/>
                  </a:lnTo>
                  <a:lnTo>
                    <a:pt x="714" y="1483"/>
                  </a:lnTo>
                  <a:lnTo>
                    <a:pt x="746" y="1489"/>
                  </a:lnTo>
                  <a:lnTo>
                    <a:pt x="760" y="1492"/>
                  </a:lnTo>
                  <a:lnTo>
                    <a:pt x="771" y="1494"/>
                  </a:lnTo>
                  <a:lnTo>
                    <a:pt x="771" y="1494"/>
                  </a:lnTo>
                  <a:lnTo>
                    <a:pt x="791" y="1494"/>
                  </a:lnTo>
                  <a:lnTo>
                    <a:pt x="811" y="1491"/>
                  </a:lnTo>
                  <a:lnTo>
                    <a:pt x="827" y="1491"/>
                  </a:lnTo>
                  <a:lnTo>
                    <a:pt x="833" y="1492"/>
                  </a:lnTo>
                  <a:lnTo>
                    <a:pt x="835" y="1494"/>
                  </a:lnTo>
                  <a:lnTo>
                    <a:pt x="835" y="1494"/>
                  </a:lnTo>
                  <a:lnTo>
                    <a:pt x="837" y="1500"/>
                  </a:lnTo>
                  <a:lnTo>
                    <a:pt x="839" y="1511"/>
                  </a:lnTo>
                  <a:lnTo>
                    <a:pt x="840" y="1521"/>
                  </a:lnTo>
                  <a:lnTo>
                    <a:pt x="839" y="1524"/>
                  </a:lnTo>
                  <a:lnTo>
                    <a:pt x="839" y="1528"/>
                  </a:lnTo>
                  <a:lnTo>
                    <a:pt x="839" y="1528"/>
                  </a:lnTo>
                  <a:lnTo>
                    <a:pt x="838" y="1533"/>
                  </a:lnTo>
                  <a:lnTo>
                    <a:pt x="838" y="1542"/>
                  </a:lnTo>
                  <a:lnTo>
                    <a:pt x="837" y="1545"/>
                  </a:lnTo>
                  <a:lnTo>
                    <a:pt x="836" y="1549"/>
                  </a:lnTo>
                  <a:lnTo>
                    <a:pt x="834" y="1551"/>
                  </a:lnTo>
                  <a:lnTo>
                    <a:pt x="830" y="1553"/>
                  </a:lnTo>
                  <a:lnTo>
                    <a:pt x="830" y="1553"/>
                  </a:lnTo>
                  <a:lnTo>
                    <a:pt x="827" y="1554"/>
                  </a:lnTo>
                  <a:lnTo>
                    <a:pt x="824" y="1556"/>
                  </a:lnTo>
                  <a:lnTo>
                    <a:pt x="819" y="1561"/>
                  </a:lnTo>
                  <a:lnTo>
                    <a:pt x="816" y="1563"/>
                  </a:lnTo>
                  <a:lnTo>
                    <a:pt x="811" y="1565"/>
                  </a:lnTo>
                  <a:lnTo>
                    <a:pt x="807" y="1566"/>
                  </a:lnTo>
                  <a:lnTo>
                    <a:pt x="801" y="1566"/>
                  </a:lnTo>
                  <a:lnTo>
                    <a:pt x="801" y="1566"/>
                  </a:lnTo>
                  <a:lnTo>
                    <a:pt x="767" y="1566"/>
                  </a:lnTo>
                  <a:lnTo>
                    <a:pt x="711" y="1568"/>
                  </a:lnTo>
                  <a:lnTo>
                    <a:pt x="635" y="1570"/>
                  </a:lnTo>
                  <a:lnTo>
                    <a:pt x="622" y="1583"/>
                  </a:lnTo>
                  <a:lnTo>
                    <a:pt x="622" y="1583"/>
                  </a:lnTo>
                  <a:lnTo>
                    <a:pt x="627" y="1591"/>
                  </a:lnTo>
                  <a:lnTo>
                    <a:pt x="641" y="1608"/>
                  </a:lnTo>
                  <a:lnTo>
                    <a:pt x="658" y="1627"/>
                  </a:lnTo>
                  <a:lnTo>
                    <a:pt x="667" y="1634"/>
                  </a:lnTo>
                  <a:lnTo>
                    <a:pt x="673" y="1639"/>
                  </a:lnTo>
                  <a:lnTo>
                    <a:pt x="673" y="1639"/>
                  </a:lnTo>
                  <a:lnTo>
                    <a:pt x="685" y="1643"/>
                  </a:lnTo>
                  <a:lnTo>
                    <a:pt x="695" y="1647"/>
                  </a:lnTo>
                  <a:lnTo>
                    <a:pt x="700" y="1648"/>
                  </a:lnTo>
                  <a:lnTo>
                    <a:pt x="703" y="1650"/>
                  </a:lnTo>
                  <a:lnTo>
                    <a:pt x="705" y="1652"/>
                  </a:lnTo>
                  <a:lnTo>
                    <a:pt x="706" y="1656"/>
                  </a:lnTo>
                  <a:lnTo>
                    <a:pt x="706" y="1656"/>
                  </a:lnTo>
                  <a:lnTo>
                    <a:pt x="706" y="1660"/>
                  </a:lnTo>
                  <a:lnTo>
                    <a:pt x="704" y="1664"/>
                  </a:lnTo>
                  <a:lnTo>
                    <a:pt x="698" y="1675"/>
                  </a:lnTo>
                  <a:lnTo>
                    <a:pt x="692" y="1686"/>
                  </a:lnTo>
                  <a:lnTo>
                    <a:pt x="688" y="1692"/>
                  </a:lnTo>
                  <a:lnTo>
                    <a:pt x="688" y="1692"/>
                  </a:lnTo>
                  <a:lnTo>
                    <a:pt x="686" y="1693"/>
                  </a:lnTo>
                  <a:lnTo>
                    <a:pt x="681" y="1693"/>
                  </a:lnTo>
                  <a:lnTo>
                    <a:pt x="664" y="1692"/>
                  </a:lnTo>
                  <a:lnTo>
                    <a:pt x="612" y="1688"/>
                  </a:lnTo>
                  <a:lnTo>
                    <a:pt x="556" y="1681"/>
                  </a:lnTo>
                  <a:lnTo>
                    <a:pt x="520" y="1677"/>
                  </a:lnTo>
                  <a:lnTo>
                    <a:pt x="520" y="1677"/>
                  </a:lnTo>
                  <a:lnTo>
                    <a:pt x="494" y="1674"/>
                  </a:lnTo>
                  <a:lnTo>
                    <a:pt x="482" y="1673"/>
                  </a:lnTo>
                  <a:lnTo>
                    <a:pt x="469" y="1668"/>
                  </a:lnTo>
                  <a:lnTo>
                    <a:pt x="469" y="1668"/>
                  </a:lnTo>
                  <a:lnTo>
                    <a:pt x="461" y="1666"/>
                  </a:lnTo>
                  <a:lnTo>
                    <a:pt x="455" y="1665"/>
                  </a:lnTo>
                  <a:lnTo>
                    <a:pt x="445" y="1664"/>
                  </a:lnTo>
                  <a:lnTo>
                    <a:pt x="442" y="1663"/>
                  </a:lnTo>
                  <a:lnTo>
                    <a:pt x="440" y="1662"/>
                  </a:lnTo>
                  <a:lnTo>
                    <a:pt x="438" y="1660"/>
                  </a:lnTo>
                  <a:lnTo>
                    <a:pt x="436" y="1656"/>
                  </a:lnTo>
                  <a:lnTo>
                    <a:pt x="436" y="1656"/>
                  </a:lnTo>
                  <a:lnTo>
                    <a:pt x="435" y="1650"/>
                  </a:lnTo>
                  <a:lnTo>
                    <a:pt x="435" y="1643"/>
                  </a:lnTo>
                  <a:lnTo>
                    <a:pt x="438" y="1626"/>
                  </a:lnTo>
                  <a:lnTo>
                    <a:pt x="441" y="1612"/>
                  </a:lnTo>
                  <a:lnTo>
                    <a:pt x="442" y="1606"/>
                  </a:lnTo>
                  <a:lnTo>
                    <a:pt x="423" y="1597"/>
                  </a:lnTo>
                  <a:lnTo>
                    <a:pt x="423" y="1597"/>
                  </a:lnTo>
                  <a:lnTo>
                    <a:pt x="439" y="1546"/>
                  </a:lnTo>
                  <a:lnTo>
                    <a:pt x="460" y="1476"/>
                  </a:lnTo>
                  <a:lnTo>
                    <a:pt x="460" y="1476"/>
                  </a:lnTo>
                  <a:lnTo>
                    <a:pt x="469" y="1448"/>
                  </a:lnTo>
                  <a:lnTo>
                    <a:pt x="482" y="1406"/>
                  </a:lnTo>
                  <a:lnTo>
                    <a:pt x="491" y="1383"/>
                  </a:lnTo>
                  <a:lnTo>
                    <a:pt x="501" y="1359"/>
                  </a:lnTo>
                  <a:lnTo>
                    <a:pt x="512" y="1336"/>
                  </a:lnTo>
                  <a:lnTo>
                    <a:pt x="524" y="1314"/>
                  </a:lnTo>
                  <a:lnTo>
                    <a:pt x="524" y="1314"/>
                  </a:lnTo>
                  <a:lnTo>
                    <a:pt x="564" y="1247"/>
                  </a:lnTo>
                  <a:lnTo>
                    <a:pt x="576" y="1228"/>
                  </a:lnTo>
                  <a:lnTo>
                    <a:pt x="579" y="1221"/>
                  </a:lnTo>
                  <a:lnTo>
                    <a:pt x="579" y="1221"/>
                  </a:lnTo>
                  <a:lnTo>
                    <a:pt x="584" y="1206"/>
                  </a:lnTo>
                  <a:lnTo>
                    <a:pt x="587" y="1189"/>
                  </a:lnTo>
                  <a:lnTo>
                    <a:pt x="590" y="1168"/>
                  </a:lnTo>
                  <a:lnTo>
                    <a:pt x="591" y="1157"/>
                  </a:lnTo>
                  <a:lnTo>
                    <a:pt x="592" y="1145"/>
                  </a:lnTo>
                  <a:lnTo>
                    <a:pt x="592" y="1133"/>
                  </a:lnTo>
                  <a:lnTo>
                    <a:pt x="591" y="1120"/>
                  </a:lnTo>
                  <a:lnTo>
                    <a:pt x="589" y="1107"/>
                  </a:lnTo>
                  <a:lnTo>
                    <a:pt x="586" y="1095"/>
                  </a:lnTo>
                  <a:lnTo>
                    <a:pt x="581" y="1083"/>
                  </a:lnTo>
                  <a:lnTo>
                    <a:pt x="575" y="1071"/>
                  </a:lnTo>
                  <a:lnTo>
                    <a:pt x="575" y="1071"/>
                  </a:lnTo>
                  <a:lnTo>
                    <a:pt x="562" y="1048"/>
                  </a:lnTo>
                  <a:lnTo>
                    <a:pt x="549" y="1024"/>
                  </a:lnTo>
                  <a:lnTo>
                    <a:pt x="528" y="981"/>
                  </a:lnTo>
                  <a:lnTo>
                    <a:pt x="513" y="947"/>
                  </a:lnTo>
                  <a:lnTo>
                    <a:pt x="507" y="930"/>
                  </a:lnTo>
                  <a:lnTo>
                    <a:pt x="490" y="871"/>
                  </a:lnTo>
                  <a:lnTo>
                    <a:pt x="490" y="871"/>
                  </a:lnTo>
                  <a:lnTo>
                    <a:pt x="485" y="872"/>
                  </a:lnTo>
                  <a:lnTo>
                    <a:pt x="474" y="873"/>
                  </a:lnTo>
                  <a:lnTo>
                    <a:pt x="469" y="873"/>
                  </a:lnTo>
                  <a:lnTo>
                    <a:pt x="463" y="872"/>
                  </a:lnTo>
                  <a:lnTo>
                    <a:pt x="459" y="869"/>
                  </a:lnTo>
                  <a:lnTo>
                    <a:pt x="458" y="867"/>
                  </a:lnTo>
                  <a:lnTo>
                    <a:pt x="457" y="865"/>
                  </a:lnTo>
                  <a:lnTo>
                    <a:pt x="457" y="865"/>
                  </a:lnTo>
                  <a:lnTo>
                    <a:pt x="451" y="823"/>
                  </a:lnTo>
                  <a:lnTo>
                    <a:pt x="447" y="790"/>
                  </a:lnTo>
                  <a:lnTo>
                    <a:pt x="445" y="757"/>
                  </a:lnTo>
                  <a:lnTo>
                    <a:pt x="445" y="757"/>
                  </a:lnTo>
                  <a:lnTo>
                    <a:pt x="444" y="747"/>
                  </a:lnTo>
                  <a:lnTo>
                    <a:pt x="443" y="736"/>
                  </a:lnTo>
                  <a:lnTo>
                    <a:pt x="440" y="726"/>
                  </a:lnTo>
                  <a:lnTo>
                    <a:pt x="437" y="715"/>
                  </a:lnTo>
                  <a:lnTo>
                    <a:pt x="428" y="694"/>
                  </a:lnTo>
                  <a:lnTo>
                    <a:pt x="419" y="674"/>
                  </a:lnTo>
                  <a:lnTo>
                    <a:pt x="409" y="657"/>
                  </a:lnTo>
                  <a:lnTo>
                    <a:pt x="400" y="643"/>
                  </a:lnTo>
                  <a:lnTo>
                    <a:pt x="392" y="632"/>
                  </a:lnTo>
                  <a:lnTo>
                    <a:pt x="392" y="632"/>
                  </a:lnTo>
                  <a:lnTo>
                    <a:pt x="393" y="693"/>
                  </a:lnTo>
                  <a:lnTo>
                    <a:pt x="395" y="736"/>
                  </a:lnTo>
                  <a:lnTo>
                    <a:pt x="396" y="760"/>
                  </a:lnTo>
                  <a:lnTo>
                    <a:pt x="396" y="760"/>
                  </a:lnTo>
                  <a:lnTo>
                    <a:pt x="413" y="802"/>
                  </a:lnTo>
                  <a:lnTo>
                    <a:pt x="451" y="889"/>
                  </a:lnTo>
                  <a:lnTo>
                    <a:pt x="503" y="1013"/>
                  </a:lnTo>
                  <a:lnTo>
                    <a:pt x="492" y="1018"/>
                  </a:lnTo>
                  <a:lnTo>
                    <a:pt x="492" y="1018"/>
                  </a:lnTo>
                  <a:lnTo>
                    <a:pt x="498" y="1027"/>
                  </a:lnTo>
                  <a:lnTo>
                    <a:pt x="511" y="1049"/>
                  </a:lnTo>
                  <a:lnTo>
                    <a:pt x="518" y="1061"/>
                  </a:lnTo>
                  <a:lnTo>
                    <a:pt x="522" y="1071"/>
                  </a:lnTo>
                  <a:lnTo>
                    <a:pt x="525" y="1080"/>
                  </a:lnTo>
                  <a:lnTo>
                    <a:pt x="525" y="1082"/>
                  </a:lnTo>
                  <a:lnTo>
                    <a:pt x="524" y="1084"/>
                  </a:lnTo>
                  <a:lnTo>
                    <a:pt x="524" y="1084"/>
                  </a:lnTo>
                  <a:lnTo>
                    <a:pt x="520" y="1087"/>
                  </a:lnTo>
                  <a:lnTo>
                    <a:pt x="515" y="1088"/>
                  </a:lnTo>
                  <a:lnTo>
                    <a:pt x="512" y="1087"/>
                  </a:lnTo>
                  <a:lnTo>
                    <a:pt x="507" y="1084"/>
                  </a:lnTo>
                  <a:lnTo>
                    <a:pt x="507" y="1084"/>
                  </a:lnTo>
                  <a:lnTo>
                    <a:pt x="498" y="1075"/>
                  </a:lnTo>
                  <a:lnTo>
                    <a:pt x="489" y="1065"/>
                  </a:lnTo>
                  <a:lnTo>
                    <a:pt x="477" y="1050"/>
                  </a:lnTo>
                  <a:lnTo>
                    <a:pt x="481" y="1097"/>
                  </a:lnTo>
                  <a:lnTo>
                    <a:pt x="481" y="1097"/>
                  </a:lnTo>
                  <a:lnTo>
                    <a:pt x="494" y="1115"/>
                  </a:lnTo>
                  <a:lnTo>
                    <a:pt x="504" y="1130"/>
                  </a:lnTo>
                  <a:lnTo>
                    <a:pt x="506" y="1135"/>
                  </a:lnTo>
                  <a:lnTo>
                    <a:pt x="507" y="1139"/>
                  </a:lnTo>
                  <a:lnTo>
                    <a:pt x="507" y="1139"/>
                  </a:lnTo>
                  <a:lnTo>
                    <a:pt x="506" y="1144"/>
                  </a:lnTo>
                  <a:lnTo>
                    <a:pt x="505" y="1147"/>
                  </a:lnTo>
                  <a:lnTo>
                    <a:pt x="502" y="1148"/>
                  </a:lnTo>
                  <a:lnTo>
                    <a:pt x="498" y="1148"/>
                  </a:lnTo>
                  <a:lnTo>
                    <a:pt x="498" y="1148"/>
                  </a:lnTo>
                  <a:lnTo>
                    <a:pt x="493" y="1146"/>
                  </a:lnTo>
                  <a:lnTo>
                    <a:pt x="488" y="1144"/>
                  </a:lnTo>
                  <a:lnTo>
                    <a:pt x="481" y="1139"/>
                  </a:lnTo>
                  <a:lnTo>
                    <a:pt x="481" y="1139"/>
                  </a:lnTo>
                  <a:lnTo>
                    <a:pt x="482" y="1141"/>
                  </a:lnTo>
                  <a:lnTo>
                    <a:pt x="486" y="1144"/>
                  </a:lnTo>
                  <a:lnTo>
                    <a:pt x="486" y="1145"/>
                  </a:lnTo>
                  <a:lnTo>
                    <a:pt x="486" y="1146"/>
                  </a:lnTo>
                  <a:lnTo>
                    <a:pt x="485" y="1147"/>
                  </a:lnTo>
                  <a:lnTo>
                    <a:pt x="481" y="1148"/>
                  </a:lnTo>
                  <a:lnTo>
                    <a:pt x="481" y="1148"/>
                  </a:lnTo>
                  <a:lnTo>
                    <a:pt x="474" y="1148"/>
                  </a:lnTo>
                  <a:lnTo>
                    <a:pt x="466" y="1147"/>
                  </a:lnTo>
                  <a:lnTo>
                    <a:pt x="460" y="1144"/>
                  </a:lnTo>
                  <a:lnTo>
                    <a:pt x="456" y="1139"/>
                  </a:lnTo>
                  <a:lnTo>
                    <a:pt x="456" y="1139"/>
                  </a:lnTo>
                  <a:lnTo>
                    <a:pt x="443" y="1122"/>
                  </a:lnTo>
                  <a:lnTo>
                    <a:pt x="443" y="1122"/>
                  </a:lnTo>
                  <a:lnTo>
                    <a:pt x="439" y="1123"/>
                  </a:lnTo>
                  <a:lnTo>
                    <a:pt x="435" y="1123"/>
                  </a:lnTo>
                  <a:lnTo>
                    <a:pt x="430" y="1122"/>
                  </a:lnTo>
                  <a:lnTo>
                    <a:pt x="430" y="1122"/>
                  </a:lnTo>
                  <a:lnTo>
                    <a:pt x="423" y="1118"/>
                  </a:lnTo>
                  <a:lnTo>
                    <a:pt x="413" y="1110"/>
                  </a:lnTo>
                  <a:lnTo>
                    <a:pt x="413" y="1110"/>
                  </a:lnTo>
                  <a:lnTo>
                    <a:pt x="395" y="1089"/>
                  </a:lnTo>
                  <a:lnTo>
                    <a:pt x="383" y="1075"/>
                  </a:lnTo>
                  <a:lnTo>
                    <a:pt x="366" y="1084"/>
                  </a:lnTo>
                  <a:lnTo>
                    <a:pt x="366" y="1084"/>
                  </a:lnTo>
                  <a:lnTo>
                    <a:pt x="290" y="849"/>
                  </a:lnTo>
                  <a:lnTo>
                    <a:pt x="290" y="849"/>
                  </a:lnTo>
                  <a:lnTo>
                    <a:pt x="280" y="818"/>
                  </a:lnTo>
                  <a:lnTo>
                    <a:pt x="271" y="786"/>
                  </a:lnTo>
                  <a:lnTo>
                    <a:pt x="263" y="761"/>
                  </a:lnTo>
                  <a:lnTo>
                    <a:pt x="260" y="747"/>
                  </a:lnTo>
                  <a:lnTo>
                    <a:pt x="260" y="747"/>
                  </a:lnTo>
                  <a:lnTo>
                    <a:pt x="240" y="646"/>
                  </a:lnTo>
                  <a:lnTo>
                    <a:pt x="213" y="512"/>
                  </a:lnTo>
                  <a:lnTo>
                    <a:pt x="213" y="512"/>
                  </a:lnTo>
                  <a:lnTo>
                    <a:pt x="209" y="493"/>
                  </a:lnTo>
                  <a:lnTo>
                    <a:pt x="205" y="476"/>
                  </a:lnTo>
                  <a:lnTo>
                    <a:pt x="196" y="448"/>
                  </a:lnTo>
                  <a:lnTo>
                    <a:pt x="189" y="427"/>
                  </a:lnTo>
                  <a:lnTo>
                    <a:pt x="188" y="419"/>
                  </a:lnTo>
                  <a:lnTo>
                    <a:pt x="188" y="414"/>
                  </a:lnTo>
                  <a:lnTo>
                    <a:pt x="188" y="414"/>
                  </a:lnTo>
                  <a:lnTo>
                    <a:pt x="191" y="406"/>
                  </a:lnTo>
                  <a:lnTo>
                    <a:pt x="194" y="398"/>
                  </a:lnTo>
                  <a:lnTo>
                    <a:pt x="200" y="384"/>
                  </a:lnTo>
                  <a:lnTo>
                    <a:pt x="200" y="384"/>
                  </a:lnTo>
                  <a:lnTo>
                    <a:pt x="206" y="365"/>
                  </a:lnTo>
                  <a:lnTo>
                    <a:pt x="215" y="334"/>
                  </a:lnTo>
                  <a:lnTo>
                    <a:pt x="226" y="290"/>
                  </a:lnTo>
                  <a:lnTo>
                    <a:pt x="209" y="308"/>
                  </a:lnTo>
                  <a:lnTo>
                    <a:pt x="192" y="295"/>
                  </a:lnTo>
                  <a:lnTo>
                    <a:pt x="192" y="295"/>
                  </a:lnTo>
                  <a:lnTo>
                    <a:pt x="190" y="312"/>
                  </a:lnTo>
                  <a:lnTo>
                    <a:pt x="189" y="322"/>
                  </a:lnTo>
                  <a:lnTo>
                    <a:pt x="188" y="325"/>
                  </a:lnTo>
                  <a:lnTo>
                    <a:pt x="188" y="326"/>
                  </a:lnTo>
                  <a:lnTo>
                    <a:pt x="188" y="325"/>
                  </a:lnTo>
                  <a:lnTo>
                    <a:pt x="188" y="325"/>
                  </a:lnTo>
                  <a:lnTo>
                    <a:pt x="184" y="318"/>
                  </a:lnTo>
                  <a:lnTo>
                    <a:pt x="179" y="310"/>
                  </a:lnTo>
                  <a:lnTo>
                    <a:pt x="171" y="299"/>
                  </a:lnTo>
                  <a:lnTo>
                    <a:pt x="171" y="299"/>
                  </a:lnTo>
                  <a:lnTo>
                    <a:pt x="173" y="311"/>
                  </a:lnTo>
                  <a:lnTo>
                    <a:pt x="173" y="318"/>
                  </a:lnTo>
                  <a:lnTo>
                    <a:pt x="172" y="320"/>
                  </a:lnTo>
                  <a:lnTo>
                    <a:pt x="171" y="320"/>
                  </a:lnTo>
                  <a:lnTo>
                    <a:pt x="171" y="320"/>
                  </a:lnTo>
                  <a:lnTo>
                    <a:pt x="167" y="318"/>
                  </a:lnTo>
                  <a:lnTo>
                    <a:pt x="165" y="315"/>
                  </a:lnTo>
                  <a:lnTo>
                    <a:pt x="163" y="312"/>
                  </a:lnTo>
                  <a:lnTo>
                    <a:pt x="158" y="308"/>
                  </a:lnTo>
                  <a:lnTo>
                    <a:pt x="158" y="308"/>
                  </a:lnTo>
                  <a:lnTo>
                    <a:pt x="151" y="303"/>
                  </a:lnTo>
                  <a:lnTo>
                    <a:pt x="146" y="298"/>
                  </a:lnTo>
                  <a:lnTo>
                    <a:pt x="142" y="294"/>
                  </a:lnTo>
                  <a:lnTo>
                    <a:pt x="137" y="290"/>
                  </a:lnTo>
                  <a:lnTo>
                    <a:pt x="137" y="290"/>
                  </a:lnTo>
                  <a:lnTo>
                    <a:pt x="133" y="288"/>
                  </a:lnTo>
                  <a:lnTo>
                    <a:pt x="131" y="286"/>
                  </a:lnTo>
                  <a:lnTo>
                    <a:pt x="129" y="285"/>
                  </a:lnTo>
                  <a:lnTo>
                    <a:pt x="128" y="286"/>
                  </a:lnTo>
                  <a:lnTo>
                    <a:pt x="128" y="286"/>
                  </a:lnTo>
                  <a:lnTo>
                    <a:pt x="128" y="287"/>
                  </a:lnTo>
                  <a:lnTo>
                    <a:pt x="129" y="290"/>
                  </a:lnTo>
                  <a:lnTo>
                    <a:pt x="133" y="298"/>
                  </a:lnTo>
                  <a:lnTo>
                    <a:pt x="141" y="308"/>
                  </a:lnTo>
                  <a:lnTo>
                    <a:pt x="141" y="308"/>
                  </a:lnTo>
                  <a:lnTo>
                    <a:pt x="141" y="309"/>
                  </a:lnTo>
                  <a:lnTo>
                    <a:pt x="139" y="311"/>
                  </a:lnTo>
                  <a:lnTo>
                    <a:pt x="138" y="311"/>
                  </a:lnTo>
                  <a:lnTo>
                    <a:pt x="137" y="311"/>
                  </a:lnTo>
                  <a:lnTo>
                    <a:pt x="134" y="310"/>
                  </a:lnTo>
                  <a:lnTo>
                    <a:pt x="132" y="308"/>
                  </a:lnTo>
                  <a:lnTo>
                    <a:pt x="132" y="308"/>
                  </a:lnTo>
                  <a:lnTo>
                    <a:pt x="123" y="295"/>
                  </a:lnTo>
                  <a:lnTo>
                    <a:pt x="116" y="288"/>
                  </a:lnTo>
                  <a:lnTo>
                    <a:pt x="107" y="282"/>
                  </a:lnTo>
                  <a:lnTo>
                    <a:pt x="107" y="282"/>
                  </a:lnTo>
                  <a:lnTo>
                    <a:pt x="100" y="279"/>
                  </a:lnTo>
                  <a:lnTo>
                    <a:pt x="94" y="277"/>
                  </a:lnTo>
                  <a:lnTo>
                    <a:pt x="79" y="273"/>
                  </a:lnTo>
                  <a:lnTo>
                    <a:pt x="65" y="269"/>
                  </a:lnTo>
                  <a:lnTo>
                    <a:pt x="60" y="267"/>
                  </a:lnTo>
                  <a:lnTo>
                    <a:pt x="56" y="265"/>
                  </a:lnTo>
                  <a:lnTo>
                    <a:pt x="56" y="265"/>
                  </a:lnTo>
                  <a:lnTo>
                    <a:pt x="52" y="262"/>
                  </a:lnTo>
                  <a:lnTo>
                    <a:pt x="48" y="257"/>
                  </a:lnTo>
                  <a:lnTo>
                    <a:pt x="42" y="247"/>
                  </a:lnTo>
                  <a:lnTo>
                    <a:pt x="35" y="235"/>
                  </a:lnTo>
                  <a:lnTo>
                    <a:pt x="30" y="226"/>
                  </a:lnTo>
                  <a:lnTo>
                    <a:pt x="30" y="226"/>
                  </a:lnTo>
                  <a:lnTo>
                    <a:pt x="27" y="224"/>
                  </a:lnTo>
                  <a:lnTo>
                    <a:pt x="25" y="223"/>
                  </a:lnTo>
                  <a:lnTo>
                    <a:pt x="22" y="224"/>
                  </a:lnTo>
                  <a:lnTo>
                    <a:pt x="18" y="224"/>
                  </a:lnTo>
                  <a:lnTo>
                    <a:pt x="15" y="222"/>
                  </a:lnTo>
                  <a:lnTo>
                    <a:pt x="12" y="218"/>
                  </a:lnTo>
                  <a:lnTo>
                    <a:pt x="9" y="20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1" y="182"/>
                  </a:lnTo>
                  <a:lnTo>
                    <a:pt x="1" y="169"/>
                  </a:lnTo>
                  <a:lnTo>
                    <a:pt x="2" y="158"/>
                  </a:lnTo>
                  <a:lnTo>
                    <a:pt x="3" y="150"/>
                  </a:lnTo>
                  <a:lnTo>
                    <a:pt x="6" y="143"/>
                  </a:lnTo>
                  <a:lnTo>
                    <a:pt x="8" y="138"/>
                  </a:lnTo>
                  <a:lnTo>
                    <a:pt x="10" y="136"/>
                  </a:lnTo>
                  <a:lnTo>
                    <a:pt x="10" y="135"/>
                  </a:lnTo>
                  <a:lnTo>
                    <a:pt x="10" y="135"/>
                  </a:lnTo>
                  <a:lnTo>
                    <a:pt x="8" y="134"/>
                  </a:lnTo>
                  <a:lnTo>
                    <a:pt x="6" y="129"/>
                  </a:lnTo>
                  <a:lnTo>
                    <a:pt x="3" y="123"/>
                  </a:lnTo>
                  <a:lnTo>
                    <a:pt x="1" y="116"/>
                  </a:lnTo>
                  <a:lnTo>
                    <a:pt x="0" y="107"/>
                  </a:lnTo>
                  <a:lnTo>
                    <a:pt x="0" y="97"/>
                  </a:lnTo>
                  <a:lnTo>
                    <a:pt x="1" y="93"/>
                  </a:lnTo>
                  <a:lnTo>
                    <a:pt x="3" y="88"/>
                  </a:lnTo>
                  <a:lnTo>
                    <a:pt x="7" y="84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33" y="49"/>
                  </a:lnTo>
                  <a:lnTo>
                    <a:pt x="41" y="40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50" y="32"/>
                  </a:lnTo>
                  <a:lnTo>
                    <a:pt x="56" y="31"/>
                  </a:lnTo>
                  <a:lnTo>
                    <a:pt x="67" y="30"/>
                  </a:lnTo>
                  <a:lnTo>
                    <a:pt x="78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90" y="32"/>
                  </a:lnTo>
                  <a:lnTo>
                    <a:pt x="92" y="34"/>
                  </a:lnTo>
                  <a:lnTo>
                    <a:pt x="96" y="41"/>
                  </a:lnTo>
                  <a:lnTo>
                    <a:pt x="99" y="46"/>
                  </a:lnTo>
                  <a:lnTo>
                    <a:pt x="101" y="48"/>
                  </a:lnTo>
                  <a:lnTo>
                    <a:pt x="101" y="48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643C3D05-FA2D-46F0-98DC-6920FEC14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2363" y="2406651"/>
              <a:ext cx="377825" cy="731838"/>
            </a:xfrm>
            <a:custGeom>
              <a:avLst/>
              <a:gdLst>
                <a:gd name="T0" fmla="*/ 21 w 238"/>
                <a:gd name="T1" fmla="*/ 22 h 461"/>
                <a:gd name="T2" fmla="*/ 8 w 238"/>
                <a:gd name="T3" fmla="*/ 32 h 461"/>
                <a:gd name="T4" fmla="*/ 0 w 238"/>
                <a:gd name="T5" fmla="*/ 39 h 461"/>
                <a:gd name="T6" fmla="*/ 38 w 238"/>
                <a:gd name="T7" fmla="*/ 47 h 461"/>
                <a:gd name="T8" fmla="*/ 41 w 238"/>
                <a:gd name="T9" fmla="*/ 47 h 461"/>
                <a:gd name="T10" fmla="*/ 55 w 238"/>
                <a:gd name="T11" fmla="*/ 44 h 461"/>
                <a:gd name="T12" fmla="*/ 68 w 238"/>
                <a:gd name="T13" fmla="*/ 39 h 461"/>
                <a:gd name="T14" fmla="*/ 69 w 238"/>
                <a:gd name="T15" fmla="*/ 38 h 461"/>
                <a:gd name="T16" fmla="*/ 72 w 238"/>
                <a:gd name="T17" fmla="*/ 29 h 461"/>
                <a:gd name="T18" fmla="*/ 72 w 238"/>
                <a:gd name="T19" fmla="*/ 22 h 461"/>
                <a:gd name="T20" fmla="*/ 68 w 238"/>
                <a:gd name="T21" fmla="*/ 13 h 461"/>
                <a:gd name="T22" fmla="*/ 64 w 238"/>
                <a:gd name="T23" fmla="*/ 9 h 461"/>
                <a:gd name="T24" fmla="*/ 50 w 238"/>
                <a:gd name="T25" fmla="*/ 2 h 461"/>
                <a:gd name="T26" fmla="*/ 42 w 238"/>
                <a:gd name="T27" fmla="*/ 0 h 461"/>
                <a:gd name="T28" fmla="*/ 55 w 238"/>
                <a:gd name="T29" fmla="*/ 60 h 461"/>
                <a:gd name="T30" fmla="*/ 112 w 238"/>
                <a:gd name="T31" fmla="*/ 86 h 461"/>
                <a:gd name="T32" fmla="*/ 123 w 238"/>
                <a:gd name="T33" fmla="*/ 94 h 461"/>
                <a:gd name="T34" fmla="*/ 129 w 238"/>
                <a:gd name="T35" fmla="*/ 102 h 461"/>
                <a:gd name="T36" fmla="*/ 145 w 238"/>
                <a:gd name="T37" fmla="*/ 121 h 461"/>
                <a:gd name="T38" fmla="*/ 149 w 238"/>
                <a:gd name="T39" fmla="*/ 128 h 461"/>
                <a:gd name="T40" fmla="*/ 157 w 238"/>
                <a:gd name="T41" fmla="*/ 158 h 461"/>
                <a:gd name="T42" fmla="*/ 165 w 238"/>
                <a:gd name="T43" fmla="*/ 191 h 461"/>
                <a:gd name="T44" fmla="*/ 166 w 238"/>
                <a:gd name="T45" fmla="*/ 201 h 461"/>
                <a:gd name="T46" fmla="*/ 163 w 238"/>
                <a:gd name="T47" fmla="*/ 236 h 461"/>
                <a:gd name="T48" fmla="*/ 151 w 238"/>
                <a:gd name="T49" fmla="*/ 343 h 461"/>
                <a:gd name="T50" fmla="*/ 149 w 238"/>
                <a:gd name="T51" fmla="*/ 371 h 461"/>
                <a:gd name="T52" fmla="*/ 151 w 238"/>
                <a:gd name="T53" fmla="*/ 379 h 461"/>
                <a:gd name="T54" fmla="*/ 166 w 238"/>
                <a:gd name="T55" fmla="*/ 405 h 461"/>
                <a:gd name="T56" fmla="*/ 187 w 238"/>
                <a:gd name="T57" fmla="*/ 434 h 461"/>
                <a:gd name="T58" fmla="*/ 206 w 238"/>
                <a:gd name="T59" fmla="*/ 457 h 461"/>
                <a:gd name="T60" fmla="*/ 213 w 238"/>
                <a:gd name="T61" fmla="*/ 461 h 461"/>
                <a:gd name="T62" fmla="*/ 215 w 238"/>
                <a:gd name="T63" fmla="*/ 461 h 461"/>
                <a:gd name="T64" fmla="*/ 220 w 238"/>
                <a:gd name="T65" fmla="*/ 456 h 461"/>
                <a:gd name="T66" fmla="*/ 227 w 238"/>
                <a:gd name="T67" fmla="*/ 439 h 461"/>
                <a:gd name="T68" fmla="*/ 236 w 238"/>
                <a:gd name="T69" fmla="*/ 397 h 461"/>
                <a:gd name="T70" fmla="*/ 238 w 238"/>
                <a:gd name="T71" fmla="*/ 384 h 461"/>
                <a:gd name="T72" fmla="*/ 234 w 238"/>
                <a:gd name="T73" fmla="*/ 269 h 461"/>
                <a:gd name="T74" fmla="*/ 232 w 238"/>
                <a:gd name="T75" fmla="*/ 249 h 461"/>
                <a:gd name="T76" fmla="*/ 221 w 238"/>
                <a:gd name="T77" fmla="*/ 193 h 461"/>
                <a:gd name="T78" fmla="*/ 217 w 238"/>
                <a:gd name="T79" fmla="*/ 175 h 461"/>
                <a:gd name="T80" fmla="*/ 207 w 238"/>
                <a:gd name="T81" fmla="*/ 154 h 461"/>
                <a:gd name="T82" fmla="*/ 183 w 238"/>
                <a:gd name="T83" fmla="*/ 124 h 461"/>
                <a:gd name="T84" fmla="*/ 172 w 238"/>
                <a:gd name="T85" fmla="*/ 113 h 461"/>
                <a:gd name="T86" fmla="*/ 124 w 238"/>
                <a:gd name="T87" fmla="*/ 76 h 461"/>
                <a:gd name="T88" fmla="*/ 55 w 238"/>
                <a:gd name="T89" fmla="*/ 6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8" h="461">
                  <a:moveTo>
                    <a:pt x="42" y="0"/>
                  </a:moveTo>
                  <a:lnTo>
                    <a:pt x="21" y="22"/>
                  </a:lnTo>
                  <a:lnTo>
                    <a:pt x="21" y="22"/>
                  </a:lnTo>
                  <a:lnTo>
                    <a:pt x="8" y="32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6" y="43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41" y="47"/>
                  </a:lnTo>
                  <a:lnTo>
                    <a:pt x="46" y="47"/>
                  </a:lnTo>
                  <a:lnTo>
                    <a:pt x="55" y="44"/>
                  </a:lnTo>
                  <a:lnTo>
                    <a:pt x="63" y="42"/>
                  </a:lnTo>
                  <a:lnTo>
                    <a:pt x="68" y="39"/>
                  </a:lnTo>
                  <a:lnTo>
                    <a:pt x="68" y="39"/>
                  </a:lnTo>
                  <a:lnTo>
                    <a:pt x="69" y="38"/>
                  </a:lnTo>
                  <a:lnTo>
                    <a:pt x="70" y="34"/>
                  </a:lnTo>
                  <a:lnTo>
                    <a:pt x="72" y="29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1" y="16"/>
                  </a:lnTo>
                  <a:lnTo>
                    <a:pt x="68" y="13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57" y="6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0"/>
                  </a:lnTo>
                  <a:close/>
                  <a:moveTo>
                    <a:pt x="55" y="60"/>
                  </a:moveTo>
                  <a:lnTo>
                    <a:pt x="55" y="60"/>
                  </a:lnTo>
                  <a:lnTo>
                    <a:pt x="88" y="74"/>
                  </a:lnTo>
                  <a:lnTo>
                    <a:pt x="112" y="86"/>
                  </a:lnTo>
                  <a:lnTo>
                    <a:pt x="119" y="91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9" y="102"/>
                  </a:lnTo>
                  <a:lnTo>
                    <a:pt x="137" y="111"/>
                  </a:lnTo>
                  <a:lnTo>
                    <a:pt x="145" y="121"/>
                  </a:lnTo>
                  <a:lnTo>
                    <a:pt x="148" y="125"/>
                  </a:lnTo>
                  <a:lnTo>
                    <a:pt x="149" y="128"/>
                  </a:lnTo>
                  <a:lnTo>
                    <a:pt x="149" y="128"/>
                  </a:lnTo>
                  <a:lnTo>
                    <a:pt x="157" y="158"/>
                  </a:lnTo>
                  <a:lnTo>
                    <a:pt x="164" y="181"/>
                  </a:lnTo>
                  <a:lnTo>
                    <a:pt x="165" y="191"/>
                  </a:lnTo>
                  <a:lnTo>
                    <a:pt x="166" y="201"/>
                  </a:lnTo>
                  <a:lnTo>
                    <a:pt x="166" y="201"/>
                  </a:lnTo>
                  <a:lnTo>
                    <a:pt x="165" y="215"/>
                  </a:lnTo>
                  <a:lnTo>
                    <a:pt x="163" y="236"/>
                  </a:lnTo>
                  <a:lnTo>
                    <a:pt x="157" y="290"/>
                  </a:lnTo>
                  <a:lnTo>
                    <a:pt x="151" y="343"/>
                  </a:lnTo>
                  <a:lnTo>
                    <a:pt x="149" y="362"/>
                  </a:lnTo>
                  <a:lnTo>
                    <a:pt x="149" y="371"/>
                  </a:lnTo>
                  <a:lnTo>
                    <a:pt x="149" y="371"/>
                  </a:lnTo>
                  <a:lnTo>
                    <a:pt x="151" y="379"/>
                  </a:lnTo>
                  <a:lnTo>
                    <a:pt x="157" y="391"/>
                  </a:lnTo>
                  <a:lnTo>
                    <a:pt x="166" y="405"/>
                  </a:lnTo>
                  <a:lnTo>
                    <a:pt x="177" y="419"/>
                  </a:lnTo>
                  <a:lnTo>
                    <a:pt x="187" y="434"/>
                  </a:lnTo>
                  <a:lnTo>
                    <a:pt x="198" y="447"/>
                  </a:lnTo>
                  <a:lnTo>
                    <a:pt x="206" y="457"/>
                  </a:lnTo>
                  <a:lnTo>
                    <a:pt x="210" y="460"/>
                  </a:lnTo>
                  <a:lnTo>
                    <a:pt x="213" y="461"/>
                  </a:lnTo>
                  <a:lnTo>
                    <a:pt x="213" y="461"/>
                  </a:lnTo>
                  <a:lnTo>
                    <a:pt x="215" y="461"/>
                  </a:lnTo>
                  <a:lnTo>
                    <a:pt x="217" y="459"/>
                  </a:lnTo>
                  <a:lnTo>
                    <a:pt x="220" y="456"/>
                  </a:lnTo>
                  <a:lnTo>
                    <a:pt x="222" y="450"/>
                  </a:lnTo>
                  <a:lnTo>
                    <a:pt x="227" y="439"/>
                  </a:lnTo>
                  <a:lnTo>
                    <a:pt x="231" y="424"/>
                  </a:lnTo>
                  <a:lnTo>
                    <a:pt x="236" y="397"/>
                  </a:lnTo>
                  <a:lnTo>
                    <a:pt x="238" y="384"/>
                  </a:lnTo>
                  <a:lnTo>
                    <a:pt x="238" y="384"/>
                  </a:lnTo>
                  <a:lnTo>
                    <a:pt x="236" y="333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32" y="249"/>
                  </a:lnTo>
                  <a:lnTo>
                    <a:pt x="227" y="220"/>
                  </a:lnTo>
                  <a:lnTo>
                    <a:pt x="221" y="193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4" y="166"/>
                  </a:lnTo>
                  <a:lnTo>
                    <a:pt x="207" y="154"/>
                  </a:lnTo>
                  <a:lnTo>
                    <a:pt x="198" y="140"/>
                  </a:lnTo>
                  <a:lnTo>
                    <a:pt x="183" y="124"/>
                  </a:lnTo>
                  <a:lnTo>
                    <a:pt x="183" y="124"/>
                  </a:lnTo>
                  <a:lnTo>
                    <a:pt x="172" y="113"/>
                  </a:lnTo>
                  <a:lnTo>
                    <a:pt x="157" y="102"/>
                  </a:lnTo>
                  <a:lnTo>
                    <a:pt x="124" y="76"/>
                  </a:lnTo>
                  <a:lnTo>
                    <a:pt x="85" y="47"/>
                  </a:lnTo>
                  <a:lnTo>
                    <a:pt x="55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0" name="Freeform 9">
            <a:extLst>
              <a:ext uri="{FF2B5EF4-FFF2-40B4-BE49-F238E27FC236}">
                <a16:creationId xmlns:a16="http://schemas.microsoft.com/office/drawing/2014/main" id="{1498C74E-A264-49DE-9A9A-3AA0B6F04E07}"/>
              </a:ext>
            </a:extLst>
          </p:cNvPr>
          <p:cNvSpPr>
            <a:spLocks noEditPoints="1"/>
          </p:cNvSpPr>
          <p:nvPr/>
        </p:nvSpPr>
        <p:spPr bwMode="auto">
          <a:xfrm>
            <a:off x="4193457" y="3828309"/>
            <a:ext cx="1603266" cy="2560146"/>
          </a:xfrm>
          <a:custGeom>
            <a:avLst/>
            <a:gdLst>
              <a:gd name="T0" fmla="*/ 47 w 1389"/>
              <a:gd name="T1" fmla="*/ 952 h 2218"/>
              <a:gd name="T2" fmla="*/ 95 w 1389"/>
              <a:gd name="T3" fmla="*/ 1156 h 2218"/>
              <a:gd name="T4" fmla="*/ 109 w 1389"/>
              <a:gd name="T5" fmla="*/ 1252 h 2218"/>
              <a:gd name="T6" fmla="*/ 96 w 1389"/>
              <a:gd name="T7" fmla="*/ 1337 h 2218"/>
              <a:gd name="T8" fmla="*/ 118 w 1389"/>
              <a:gd name="T9" fmla="*/ 1473 h 2218"/>
              <a:gd name="T10" fmla="*/ 138 w 1389"/>
              <a:gd name="T11" fmla="*/ 1507 h 2218"/>
              <a:gd name="T12" fmla="*/ 114 w 1389"/>
              <a:gd name="T13" fmla="*/ 1617 h 2218"/>
              <a:gd name="T14" fmla="*/ 118 w 1389"/>
              <a:gd name="T15" fmla="*/ 2039 h 2218"/>
              <a:gd name="T16" fmla="*/ 23 w 1389"/>
              <a:gd name="T17" fmla="*/ 2111 h 2218"/>
              <a:gd name="T18" fmla="*/ 8 w 1389"/>
              <a:gd name="T19" fmla="*/ 2172 h 2218"/>
              <a:gd name="T20" fmla="*/ 19 w 1389"/>
              <a:gd name="T21" fmla="*/ 2200 h 2218"/>
              <a:gd name="T22" fmla="*/ 56 w 1389"/>
              <a:gd name="T23" fmla="*/ 2145 h 2218"/>
              <a:gd name="T24" fmla="*/ 57 w 1389"/>
              <a:gd name="T25" fmla="*/ 2216 h 2218"/>
              <a:gd name="T26" fmla="*/ 111 w 1389"/>
              <a:gd name="T27" fmla="*/ 2135 h 2218"/>
              <a:gd name="T28" fmla="*/ 114 w 1389"/>
              <a:gd name="T29" fmla="*/ 2202 h 2218"/>
              <a:gd name="T30" fmla="*/ 148 w 1389"/>
              <a:gd name="T31" fmla="*/ 2126 h 2218"/>
              <a:gd name="T32" fmla="*/ 181 w 1389"/>
              <a:gd name="T33" fmla="*/ 2135 h 2218"/>
              <a:gd name="T34" fmla="*/ 192 w 1389"/>
              <a:gd name="T35" fmla="*/ 2158 h 2218"/>
              <a:gd name="T36" fmla="*/ 230 w 1389"/>
              <a:gd name="T37" fmla="*/ 2117 h 2218"/>
              <a:gd name="T38" fmla="*/ 210 w 1389"/>
              <a:gd name="T39" fmla="*/ 2039 h 2218"/>
              <a:gd name="T40" fmla="*/ 315 w 1389"/>
              <a:gd name="T41" fmla="*/ 1574 h 2218"/>
              <a:gd name="T42" fmla="*/ 376 w 1389"/>
              <a:gd name="T43" fmla="*/ 1766 h 2218"/>
              <a:gd name="T44" fmla="*/ 389 w 1389"/>
              <a:gd name="T45" fmla="*/ 1867 h 2218"/>
              <a:gd name="T46" fmla="*/ 529 w 1389"/>
              <a:gd name="T47" fmla="*/ 1915 h 2218"/>
              <a:gd name="T48" fmla="*/ 770 w 1389"/>
              <a:gd name="T49" fmla="*/ 1939 h 2218"/>
              <a:gd name="T50" fmla="*/ 832 w 1389"/>
              <a:gd name="T51" fmla="*/ 2010 h 2218"/>
              <a:gd name="T52" fmla="*/ 995 w 1389"/>
              <a:gd name="T53" fmla="*/ 1986 h 2218"/>
              <a:gd name="T54" fmla="*/ 1138 w 1389"/>
              <a:gd name="T55" fmla="*/ 1929 h 2218"/>
              <a:gd name="T56" fmla="*/ 1180 w 1389"/>
              <a:gd name="T57" fmla="*/ 1855 h 2218"/>
              <a:gd name="T58" fmla="*/ 1244 w 1389"/>
              <a:gd name="T59" fmla="*/ 1775 h 2218"/>
              <a:gd name="T60" fmla="*/ 1374 w 1389"/>
              <a:gd name="T61" fmla="*/ 1795 h 2218"/>
              <a:gd name="T62" fmla="*/ 1383 w 1389"/>
              <a:gd name="T63" fmla="*/ 1754 h 2218"/>
              <a:gd name="T64" fmla="*/ 1290 w 1389"/>
              <a:gd name="T65" fmla="*/ 1700 h 2218"/>
              <a:gd name="T66" fmla="*/ 1158 w 1389"/>
              <a:gd name="T67" fmla="*/ 1583 h 2218"/>
              <a:gd name="T68" fmla="*/ 1131 w 1389"/>
              <a:gd name="T69" fmla="*/ 1328 h 2218"/>
              <a:gd name="T70" fmla="*/ 1085 w 1389"/>
              <a:gd name="T71" fmla="*/ 1156 h 2218"/>
              <a:gd name="T72" fmla="*/ 976 w 1389"/>
              <a:gd name="T73" fmla="*/ 1102 h 2218"/>
              <a:gd name="T74" fmla="*/ 856 w 1389"/>
              <a:gd name="T75" fmla="*/ 1153 h 2218"/>
              <a:gd name="T76" fmla="*/ 717 w 1389"/>
              <a:gd name="T77" fmla="*/ 1360 h 2218"/>
              <a:gd name="T78" fmla="*/ 708 w 1389"/>
              <a:gd name="T79" fmla="*/ 1222 h 2218"/>
              <a:gd name="T80" fmla="*/ 590 w 1389"/>
              <a:gd name="T81" fmla="*/ 1077 h 2218"/>
              <a:gd name="T82" fmla="*/ 541 w 1389"/>
              <a:gd name="T83" fmla="*/ 902 h 2218"/>
              <a:gd name="T84" fmla="*/ 636 w 1389"/>
              <a:gd name="T85" fmla="*/ 211 h 2218"/>
              <a:gd name="T86" fmla="*/ 650 w 1389"/>
              <a:gd name="T87" fmla="*/ 156 h 2218"/>
              <a:gd name="T88" fmla="*/ 571 w 1389"/>
              <a:gd name="T89" fmla="*/ 147 h 2218"/>
              <a:gd name="T90" fmla="*/ 576 w 1389"/>
              <a:gd name="T91" fmla="*/ 89 h 2218"/>
              <a:gd name="T92" fmla="*/ 540 w 1389"/>
              <a:gd name="T93" fmla="*/ 99 h 2218"/>
              <a:gd name="T94" fmla="*/ 525 w 1389"/>
              <a:gd name="T95" fmla="*/ 11 h 2218"/>
              <a:gd name="T96" fmla="*/ 487 w 1389"/>
              <a:gd name="T97" fmla="*/ 5 h 2218"/>
              <a:gd name="T98" fmla="*/ 502 w 1389"/>
              <a:gd name="T99" fmla="*/ 110 h 2218"/>
              <a:gd name="T100" fmla="*/ 508 w 1389"/>
              <a:gd name="T101" fmla="*/ 270 h 2218"/>
              <a:gd name="T102" fmla="*/ 445 w 1389"/>
              <a:gd name="T103" fmla="*/ 579 h 2218"/>
              <a:gd name="T104" fmla="*/ 320 w 1389"/>
              <a:gd name="T105" fmla="*/ 792 h 2218"/>
              <a:gd name="T106" fmla="*/ 260 w 1389"/>
              <a:gd name="T107" fmla="*/ 758 h 2218"/>
              <a:gd name="T108" fmla="*/ 210 w 1389"/>
              <a:gd name="T109" fmla="*/ 758 h 2218"/>
              <a:gd name="T110" fmla="*/ 174 w 1389"/>
              <a:gd name="T111" fmla="*/ 762 h 2218"/>
              <a:gd name="T112" fmla="*/ 138 w 1389"/>
              <a:gd name="T113" fmla="*/ 790 h 2218"/>
              <a:gd name="T114" fmla="*/ 118 w 1389"/>
              <a:gd name="T115" fmla="*/ 859 h 2218"/>
              <a:gd name="T116" fmla="*/ 986 w 1389"/>
              <a:gd name="T117" fmla="*/ 1617 h 2218"/>
              <a:gd name="T118" fmla="*/ 943 w 1389"/>
              <a:gd name="T119" fmla="*/ 1660 h 2218"/>
              <a:gd name="T120" fmla="*/ 915 w 1389"/>
              <a:gd name="T121" fmla="*/ 1577 h 2218"/>
              <a:gd name="T122" fmla="*/ 952 w 1389"/>
              <a:gd name="T123" fmla="*/ 1525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89" h="2218">
                <a:moveTo>
                  <a:pt x="118" y="859"/>
                </a:moveTo>
                <a:lnTo>
                  <a:pt x="118" y="859"/>
                </a:lnTo>
                <a:lnTo>
                  <a:pt x="111" y="864"/>
                </a:lnTo>
                <a:lnTo>
                  <a:pt x="93" y="878"/>
                </a:lnTo>
                <a:lnTo>
                  <a:pt x="83" y="888"/>
                </a:lnTo>
                <a:lnTo>
                  <a:pt x="72" y="898"/>
                </a:lnTo>
                <a:lnTo>
                  <a:pt x="63" y="909"/>
                </a:lnTo>
                <a:lnTo>
                  <a:pt x="56" y="921"/>
                </a:lnTo>
                <a:lnTo>
                  <a:pt x="56" y="921"/>
                </a:lnTo>
                <a:lnTo>
                  <a:pt x="51" y="936"/>
                </a:lnTo>
                <a:lnTo>
                  <a:pt x="47" y="952"/>
                </a:lnTo>
                <a:lnTo>
                  <a:pt x="43" y="972"/>
                </a:lnTo>
                <a:lnTo>
                  <a:pt x="41" y="992"/>
                </a:lnTo>
                <a:lnTo>
                  <a:pt x="39" y="1012"/>
                </a:lnTo>
                <a:lnTo>
                  <a:pt x="39" y="1033"/>
                </a:lnTo>
                <a:lnTo>
                  <a:pt x="42" y="1051"/>
                </a:lnTo>
                <a:lnTo>
                  <a:pt x="44" y="1058"/>
                </a:lnTo>
                <a:lnTo>
                  <a:pt x="47" y="1065"/>
                </a:lnTo>
                <a:lnTo>
                  <a:pt x="47" y="1065"/>
                </a:lnTo>
                <a:lnTo>
                  <a:pt x="59" y="1090"/>
                </a:lnTo>
                <a:lnTo>
                  <a:pt x="71" y="1113"/>
                </a:lnTo>
                <a:lnTo>
                  <a:pt x="95" y="1156"/>
                </a:lnTo>
                <a:lnTo>
                  <a:pt x="95" y="1156"/>
                </a:lnTo>
                <a:lnTo>
                  <a:pt x="99" y="1165"/>
                </a:lnTo>
                <a:lnTo>
                  <a:pt x="104" y="1171"/>
                </a:lnTo>
                <a:lnTo>
                  <a:pt x="111" y="1182"/>
                </a:lnTo>
                <a:lnTo>
                  <a:pt x="113" y="1186"/>
                </a:lnTo>
                <a:lnTo>
                  <a:pt x="114" y="1194"/>
                </a:lnTo>
                <a:lnTo>
                  <a:pt x="115" y="1204"/>
                </a:lnTo>
                <a:lnTo>
                  <a:pt x="114" y="1219"/>
                </a:lnTo>
                <a:lnTo>
                  <a:pt x="114" y="1219"/>
                </a:lnTo>
                <a:lnTo>
                  <a:pt x="111" y="1235"/>
                </a:lnTo>
                <a:lnTo>
                  <a:pt x="109" y="1252"/>
                </a:lnTo>
                <a:lnTo>
                  <a:pt x="104" y="1267"/>
                </a:lnTo>
                <a:lnTo>
                  <a:pt x="101" y="1281"/>
                </a:lnTo>
                <a:lnTo>
                  <a:pt x="93" y="1301"/>
                </a:lnTo>
                <a:lnTo>
                  <a:pt x="90" y="1310"/>
                </a:lnTo>
                <a:lnTo>
                  <a:pt x="109" y="1300"/>
                </a:lnTo>
                <a:lnTo>
                  <a:pt x="109" y="1300"/>
                </a:lnTo>
                <a:lnTo>
                  <a:pt x="107" y="1304"/>
                </a:lnTo>
                <a:lnTo>
                  <a:pt x="102" y="1313"/>
                </a:lnTo>
                <a:lnTo>
                  <a:pt x="99" y="1321"/>
                </a:lnTo>
                <a:lnTo>
                  <a:pt x="97" y="1329"/>
                </a:lnTo>
                <a:lnTo>
                  <a:pt x="96" y="1337"/>
                </a:lnTo>
                <a:lnTo>
                  <a:pt x="95" y="1348"/>
                </a:lnTo>
                <a:lnTo>
                  <a:pt x="95" y="1348"/>
                </a:lnTo>
                <a:lnTo>
                  <a:pt x="96" y="1366"/>
                </a:lnTo>
                <a:lnTo>
                  <a:pt x="98" y="1382"/>
                </a:lnTo>
                <a:lnTo>
                  <a:pt x="103" y="1396"/>
                </a:lnTo>
                <a:lnTo>
                  <a:pt x="109" y="1415"/>
                </a:lnTo>
                <a:lnTo>
                  <a:pt x="109" y="1415"/>
                </a:lnTo>
                <a:lnTo>
                  <a:pt x="115" y="1437"/>
                </a:lnTo>
                <a:lnTo>
                  <a:pt x="117" y="1455"/>
                </a:lnTo>
                <a:lnTo>
                  <a:pt x="118" y="1473"/>
                </a:lnTo>
                <a:lnTo>
                  <a:pt x="118" y="1473"/>
                </a:lnTo>
                <a:lnTo>
                  <a:pt x="120" y="1462"/>
                </a:lnTo>
                <a:lnTo>
                  <a:pt x="121" y="1460"/>
                </a:lnTo>
                <a:lnTo>
                  <a:pt x="122" y="1459"/>
                </a:lnTo>
                <a:lnTo>
                  <a:pt x="123" y="1461"/>
                </a:lnTo>
                <a:lnTo>
                  <a:pt x="124" y="1467"/>
                </a:lnTo>
                <a:lnTo>
                  <a:pt x="124" y="1467"/>
                </a:lnTo>
                <a:lnTo>
                  <a:pt x="127" y="1475"/>
                </a:lnTo>
                <a:lnTo>
                  <a:pt x="127" y="1475"/>
                </a:lnTo>
                <a:lnTo>
                  <a:pt x="128" y="1473"/>
                </a:lnTo>
                <a:lnTo>
                  <a:pt x="128" y="1463"/>
                </a:lnTo>
                <a:lnTo>
                  <a:pt x="138" y="1507"/>
                </a:lnTo>
                <a:lnTo>
                  <a:pt x="152" y="1444"/>
                </a:lnTo>
                <a:lnTo>
                  <a:pt x="152" y="1444"/>
                </a:lnTo>
                <a:lnTo>
                  <a:pt x="152" y="1481"/>
                </a:lnTo>
                <a:lnTo>
                  <a:pt x="150" y="1508"/>
                </a:lnTo>
                <a:lnTo>
                  <a:pt x="148" y="1519"/>
                </a:lnTo>
                <a:lnTo>
                  <a:pt x="147" y="1526"/>
                </a:lnTo>
                <a:lnTo>
                  <a:pt x="147" y="1526"/>
                </a:lnTo>
                <a:lnTo>
                  <a:pt x="139" y="1543"/>
                </a:lnTo>
                <a:lnTo>
                  <a:pt x="124" y="1568"/>
                </a:lnTo>
                <a:lnTo>
                  <a:pt x="104" y="1603"/>
                </a:lnTo>
                <a:lnTo>
                  <a:pt x="114" y="1617"/>
                </a:lnTo>
                <a:lnTo>
                  <a:pt x="114" y="1617"/>
                </a:lnTo>
                <a:lnTo>
                  <a:pt x="118" y="1683"/>
                </a:lnTo>
                <a:lnTo>
                  <a:pt x="123" y="1780"/>
                </a:lnTo>
                <a:lnTo>
                  <a:pt x="123" y="1780"/>
                </a:lnTo>
                <a:lnTo>
                  <a:pt x="133" y="2001"/>
                </a:lnTo>
                <a:lnTo>
                  <a:pt x="133" y="2001"/>
                </a:lnTo>
                <a:lnTo>
                  <a:pt x="132" y="2009"/>
                </a:lnTo>
                <a:lnTo>
                  <a:pt x="129" y="2019"/>
                </a:lnTo>
                <a:lnTo>
                  <a:pt x="124" y="2030"/>
                </a:lnTo>
                <a:lnTo>
                  <a:pt x="118" y="2039"/>
                </a:lnTo>
                <a:lnTo>
                  <a:pt x="118" y="2039"/>
                </a:lnTo>
                <a:lnTo>
                  <a:pt x="108" y="2050"/>
                </a:lnTo>
                <a:lnTo>
                  <a:pt x="93" y="2062"/>
                </a:lnTo>
                <a:lnTo>
                  <a:pt x="78" y="2074"/>
                </a:lnTo>
                <a:lnTo>
                  <a:pt x="66" y="2082"/>
                </a:lnTo>
                <a:lnTo>
                  <a:pt x="66" y="2082"/>
                </a:lnTo>
                <a:lnTo>
                  <a:pt x="54" y="2088"/>
                </a:lnTo>
                <a:lnTo>
                  <a:pt x="41" y="2094"/>
                </a:lnTo>
                <a:lnTo>
                  <a:pt x="35" y="2098"/>
                </a:lnTo>
                <a:lnTo>
                  <a:pt x="30" y="2102"/>
                </a:lnTo>
                <a:lnTo>
                  <a:pt x="25" y="2106"/>
                </a:lnTo>
                <a:lnTo>
                  <a:pt x="23" y="2111"/>
                </a:lnTo>
                <a:lnTo>
                  <a:pt x="23" y="2111"/>
                </a:lnTo>
                <a:lnTo>
                  <a:pt x="15" y="2127"/>
                </a:lnTo>
                <a:lnTo>
                  <a:pt x="6" y="2147"/>
                </a:lnTo>
                <a:lnTo>
                  <a:pt x="2" y="2157"/>
                </a:lnTo>
                <a:lnTo>
                  <a:pt x="0" y="2165"/>
                </a:lnTo>
                <a:lnTo>
                  <a:pt x="0" y="2171"/>
                </a:lnTo>
                <a:lnTo>
                  <a:pt x="1" y="2172"/>
                </a:lnTo>
                <a:lnTo>
                  <a:pt x="4" y="2174"/>
                </a:lnTo>
                <a:lnTo>
                  <a:pt x="4" y="2174"/>
                </a:lnTo>
                <a:lnTo>
                  <a:pt x="6" y="2174"/>
                </a:lnTo>
                <a:lnTo>
                  <a:pt x="8" y="2172"/>
                </a:lnTo>
                <a:lnTo>
                  <a:pt x="13" y="2169"/>
                </a:lnTo>
                <a:lnTo>
                  <a:pt x="17" y="2164"/>
                </a:lnTo>
                <a:lnTo>
                  <a:pt x="20" y="2157"/>
                </a:lnTo>
                <a:lnTo>
                  <a:pt x="25" y="2146"/>
                </a:lnTo>
                <a:lnTo>
                  <a:pt x="27" y="2140"/>
                </a:lnTo>
                <a:lnTo>
                  <a:pt x="27" y="2140"/>
                </a:lnTo>
                <a:lnTo>
                  <a:pt x="25" y="2150"/>
                </a:lnTo>
                <a:lnTo>
                  <a:pt x="21" y="2171"/>
                </a:lnTo>
                <a:lnTo>
                  <a:pt x="19" y="2183"/>
                </a:lnTo>
                <a:lnTo>
                  <a:pt x="19" y="2193"/>
                </a:lnTo>
                <a:lnTo>
                  <a:pt x="19" y="2200"/>
                </a:lnTo>
                <a:lnTo>
                  <a:pt x="21" y="2202"/>
                </a:lnTo>
                <a:lnTo>
                  <a:pt x="23" y="2202"/>
                </a:lnTo>
                <a:lnTo>
                  <a:pt x="23" y="2202"/>
                </a:lnTo>
                <a:lnTo>
                  <a:pt x="25" y="2201"/>
                </a:lnTo>
                <a:lnTo>
                  <a:pt x="27" y="2200"/>
                </a:lnTo>
                <a:lnTo>
                  <a:pt x="32" y="2193"/>
                </a:lnTo>
                <a:lnTo>
                  <a:pt x="38" y="2183"/>
                </a:lnTo>
                <a:lnTo>
                  <a:pt x="43" y="2174"/>
                </a:lnTo>
                <a:lnTo>
                  <a:pt x="53" y="2153"/>
                </a:lnTo>
                <a:lnTo>
                  <a:pt x="56" y="2145"/>
                </a:lnTo>
                <a:lnTo>
                  <a:pt x="56" y="2145"/>
                </a:lnTo>
                <a:lnTo>
                  <a:pt x="54" y="2156"/>
                </a:lnTo>
                <a:lnTo>
                  <a:pt x="48" y="2180"/>
                </a:lnTo>
                <a:lnTo>
                  <a:pt x="45" y="2193"/>
                </a:lnTo>
                <a:lnTo>
                  <a:pt x="44" y="2204"/>
                </a:lnTo>
                <a:lnTo>
                  <a:pt x="44" y="2213"/>
                </a:lnTo>
                <a:lnTo>
                  <a:pt x="45" y="2216"/>
                </a:lnTo>
                <a:lnTo>
                  <a:pt x="47" y="2217"/>
                </a:lnTo>
                <a:lnTo>
                  <a:pt x="47" y="2217"/>
                </a:lnTo>
                <a:lnTo>
                  <a:pt x="53" y="2218"/>
                </a:lnTo>
                <a:lnTo>
                  <a:pt x="55" y="2217"/>
                </a:lnTo>
                <a:lnTo>
                  <a:pt x="57" y="2216"/>
                </a:lnTo>
                <a:lnTo>
                  <a:pt x="61" y="2211"/>
                </a:lnTo>
                <a:lnTo>
                  <a:pt x="66" y="2202"/>
                </a:lnTo>
                <a:lnTo>
                  <a:pt x="66" y="2202"/>
                </a:lnTo>
                <a:lnTo>
                  <a:pt x="71" y="2189"/>
                </a:lnTo>
                <a:lnTo>
                  <a:pt x="75" y="2174"/>
                </a:lnTo>
                <a:lnTo>
                  <a:pt x="80" y="2159"/>
                </a:lnTo>
                <a:lnTo>
                  <a:pt x="83" y="2153"/>
                </a:lnTo>
                <a:lnTo>
                  <a:pt x="85" y="2150"/>
                </a:lnTo>
                <a:lnTo>
                  <a:pt x="114" y="2121"/>
                </a:lnTo>
                <a:lnTo>
                  <a:pt x="114" y="2121"/>
                </a:lnTo>
                <a:lnTo>
                  <a:pt x="111" y="2135"/>
                </a:lnTo>
                <a:lnTo>
                  <a:pt x="105" y="2166"/>
                </a:lnTo>
                <a:lnTo>
                  <a:pt x="103" y="2183"/>
                </a:lnTo>
                <a:lnTo>
                  <a:pt x="102" y="2198"/>
                </a:lnTo>
                <a:lnTo>
                  <a:pt x="102" y="2208"/>
                </a:lnTo>
                <a:lnTo>
                  <a:pt x="103" y="2211"/>
                </a:lnTo>
                <a:lnTo>
                  <a:pt x="104" y="2212"/>
                </a:lnTo>
                <a:lnTo>
                  <a:pt x="104" y="2212"/>
                </a:lnTo>
                <a:lnTo>
                  <a:pt x="109" y="2211"/>
                </a:lnTo>
                <a:lnTo>
                  <a:pt x="111" y="2210"/>
                </a:lnTo>
                <a:lnTo>
                  <a:pt x="111" y="2207"/>
                </a:lnTo>
                <a:lnTo>
                  <a:pt x="114" y="2202"/>
                </a:lnTo>
                <a:lnTo>
                  <a:pt x="118" y="2193"/>
                </a:lnTo>
                <a:lnTo>
                  <a:pt x="118" y="2193"/>
                </a:lnTo>
                <a:lnTo>
                  <a:pt x="130" y="2171"/>
                </a:lnTo>
                <a:lnTo>
                  <a:pt x="135" y="2159"/>
                </a:lnTo>
                <a:lnTo>
                  <a:pt x="138" y="2150"/>
                </a:lnTo>
                <a:lnTo>
                  <a:pt x="138" y="2150"/>
                </a:lnTo>
                <a:lnTo>
                  <a:pt x="139" y="2140"/>
                </a:lnTo>
                <a:lnTo>
                  <a:pt x="141" y="2133"/>
                </a:lnTo>
                <a:lnTo>
                  <a:pt x="144" y="2130"/>
                </a:lnTo>
                <a:lnTo>
                  <a:pt x="146" y="2128"/>
                </a:lnTo>
                <a:lnTo>
                  <a:pt x="148" y="2126"/>
                </a:lnTo>
                <a:lnTo>
                  <a:pt x="152" y="2126"/>
                </a:lnTo>
                <a:lnTo>
                  <a:pt x="152" y="2126"/>
                </a:lnTo>
                <a:lnTo>
                  <a:pt x="157" y="2124"/>
                </a:lnTo>
                <a:lnTo>
                  <a:pt x="162" y="2123"/>
                </a:lnTo>
                <a:lnTo>
                  <a:pt x="172" y="2118"/>
                </a:lnTo>
                <a:lnTo>
                  <a:pt x="186" y="2111"/>
                </a:lnTo>
                <a:lnTo>
                  <a:pt x="186" y="2111"/>
                </a:lnTo>
                <a:lnTo>
                  <a:pt x="183" y="2122"/>
                </a:lnTo>
                <a:lnTo>
                  <a:pt x="181" y="2130"/>
                </a:lnTo>
                <a:lnTo>
                  <a:pt x="181" y="2135"/>
                </a:lnTo>
                <a:lnTo>
                  <a:pt x="181" y="2135"/>
                </a:lnTo>
                <a:lnTo>
                  <a:pt x="181" y="2142"/>
                </a:lnTo>
                <a:lnTo>
                  <a:pt x="178" y="2156"/>
                </a:lnTo>
                <a:lnTo>
                  <a:pt x="177" y="2168"/>
                </a:lnTo>
                <a:lnTo>
                  <a:pt x="178" y="2172"/>
                </a:lnTo>
                <a:lnTo>
                  <a:pt x="180" y="2174"/>
                </a:lnTo>
                <a:lnTo>
                  <a:pt x="181" y="2174"/>
                </a:lnTo>
                <a:lnTo>
                  <a:pt x="181" y="2174"/>
                </a:lnTo>
                <a:lnTo>
                  <a:pt x="183" y="2172"/>
                </a:lnTo>
                <a:lnTo>
                  <a:pt x="186" y="2171"/>
                </a:lnTo>
                <a:lnTo>
                  <a:pt x="189" y="2164"/>
                </a:lnTo>
                <a:lnTo>
                  <a:pt x="192" y="2158"/>
                </a:lnTo>
                <a:lnTo>
                  <a:pt x="193" y="2156"/>
                </a:lnTo>
                <a:lnTo>
                  <a:pt x="195" y="2154"/>
                </a:lnTo>
                <a:lnTo>
                  <a:pt x="195" y="2154"/>
                </a:lnTo>
                <a:lnTo>
                  <a:pt x="202" y="2152"/>
                </a:lnTo>
                <a:lnTo>
                  <a:pt x="212" y="2147"/>
                </a:lnTo>
                <a:lnTo>
                  <a:pt x="223" y="2139"/>
                </a:lnTo>
                <a:lnTo>
                  <a:pt x="226" y="2135"/>
                </a:lnTo>
                <a:lnTo>
                  <a:pt x="229" y="2130"/>
                </a:lnTo>
                <a:lnTo>
                  <a:pt x="229" y="2130"/>
                </a:lnTo>
                <a:lnTo>
                  <a:pt x="230" y="2124"/>
                </a:lnTo>
                <a:lnTo>
                  <a:pt x="230" y="2117"/>
                </a:lnTo>
                <a:lnTo>
                  <a:pt x="230" y="2100"/>
                </a:lnTo>
                <a:lnTo>
                  <a:pt x="226" y="2086"/>
                </a:lnTo>
                <a:lnTo>
                  <a:pt x="225" y="2080"/>
                </a:lnTo>
                <a:lnTo>
                  <a:pt x="224" y="2078"/>
                </a:lnTo>
                <a:lnTo>
                  <a:pt x="224" y="2078"/>
                </a:lnTo>
                <a:lnTo>
                  <a:pt x="220" y="2072"/>
                </a:lnTo>
                <a:lnTo>
                  <a:pt x="216" y="2061"/>
                </a:lnTo>
                <a:lnTo>
                  <a:pt x="211" y="2049"/>
                </a:lnTo>
                <a:lnTo>
                  <a:pt x="210" y="2044"/>
                </a:lnTo>
                <a:lnTo>
                  <a:pt x="210" y="2039"/>
                </a:lnTo>
                <a:lnTo>
                  <a:pt x="210" y="2039"/>
                </a:lnTo>
                <a:lnTo>
                  <a:pt x="210" y="2034"/>
                </a:lnTo>
                <a:lnTo>
                  <a:pt x="208" y="2030"/>
                </a:lnTo>
                <a:lnTo>
                  <a:pt x="208" y="2021"/>
                </a:lnTo>
                <a:lnTo>
                  <a:pt x="210" y="2006"/>
                </a:lnTo>
                <a:lnTo>
                  <a:pt x="210" y="2006"/>
                </a:lnTo>
                <a:lnTo>
                  <a:pt x="214" y="1941"/>
                </a:lnTo>
                <a:lnTo>
                  <a:pt x="220" y="1827"/>
                </a:lnTo>
                <a:lnTo>
                  <a:pt x="229" y="1670"/>
                </a:lnTo>
                <a:lnTo>
                  <a:pt x="248" y="1670"/>
                </a:lnTo>
                <a:lnTo>
                  <a:pt x="315" y="1574"/>
                </a:lnTo>
                <a:lnTo>
                  <a:pt x="315" y="1574"/>
                </a:lnTo>
                <a:lnTo>
                  <a:pt x="330" y="1607"/>
                </a:lnTo>
                <a:lnTo>
                  <a:pt x="344" y="1633"/>
                </a:lnTo>
                <a:lnTo>
                  <a:pt x="353" y="1651"/>
                </a:lnTo>
                <a:lnTo>
                  <a:pt x="353" y="1651"/>
                </a:lnTo>
                <a:lnTo>
                  <a:pt x="357" y="1658"/>
                </a:lnTo>
                <a:lnTo>
                  <a:pt x="360" y="1670"/>
                </a:lnTo>
                <a:lnTo>
                  <a:pt x="368" y="1701"/>
                </a:lnTo>
                <a:lnTo>
                  <a:pt x="374" y="1735"/>
                </a:lnTo>
                <a:lnTo>
                  <a:pt x="377" y="1756"/>
                </a:lnTo>
                <a:lnTo>
                  <a:pt x="377" y="1756"/>
                </a:lnTo>
                <a:lnTo>
                  <a:pt x="376" y="1766"/>
                </a:lnTo>
                <a:lnTo>
                  <a:pt x="374" y="1779"/>
                </a:lnTo>
                <a:lnTo>
                  <a:pt x="365" y="1814"/>
                </a:lnTo>
                <a:lnTo>
                  <a:pt x="360" y="1831"/>
                </a:lnTo>
                <a:lnTo>
                  <a:pt x="358" y="1846"/>
                </a:lnTo>
                <a:lnTo>
                  <a:pt x="358" y="1852"/>
                </a:lnTo>
                <a:lnTo>
                  <a:pt x="359" y="1857"/>
                </a:lnTo>
                <a:lnTo>
                  <a:pt x="360" y="1861"/>
                </a:lnTo>
                <a:lnTo>
                  <a:pt x="363" y="1862"/>
                </a:lnTo>
                <a:lnTo>
                  <a:pt x="363" y="1862"/>
                </a:lnTo>
                <a:lnTo>
                  <a:pt x="372" y="1864"/>
                </a:lnTo>
                <a:lnTo>
                  <a:pt x="389" y="1867"/>
                </a:lnTo>
                <a:lnTo>
                  <a:pt x="434" y="1870"/>
                </a:lnTo>
                <a:lnTo>
                  <a:pt x="492" y="1876"/>
                </a:lnTo>
                <a:lnTo>
                  <a:pt x="492" y="1876"/>
                </a:lnTo>
                <a:lnTo>
                  <a:pt x="497" y="1880"/>
                </a:lnTo>
                <a:lnTo>
                  <a:pt x="508" y="1888"/>
                </a:lnTo>
                <a:lnTo>
                  <a:pt x="519" y="1899"/>
                </a:lnTo>
                <a:lnTo>
                  <a:pt x="523" y="1905"/>
                </a:lnTo>
                <a:lnTo>
                  <a:pt x="526" y="1910"/>
                </a:lnTo>
                <a:lnTo>
                  <a:pt x="526" y="1910"/>
                </a:lnTo>
                <a:lnTo>
                  <a:pt x="527" y="1912"/>
                </a:lnTo>
                <a:lnTo>
                  <a:pt x="529" y="1915"/>
                </a:lnTo>
                <a:lnTo>
                  <a:pt x="538" y="1919"/>
                </a:lnTo>
                <a:lnTo>
                  <a:pt x="548" y="1924"/>
                </a:lnTo>
                <a:lnTo>
                  <a:pt x="563" y="1929"/>
                </a:lnTo>
                <a:lnTo>
                  <a:pt x="578" y="1933"/>
                </a:lnTo>
                <a:lnTo>
                  <a:pt x="594" y="1936"/>
                </a:lnTo>
                <a:lnTo>
                  <a:pt x="608" y="1937"/>
                </a:lnTo>
                <a:lnTo>
                  <a:pt x="622" y="1939"/>
                </a:lnTo>
                <a:lnTo>
                  <a:pt x="622" y="1939"/>
                </a:lnTo>
                <a:lnTo>
                  <a:pt x="697" y="1939"/>
                </a:lnTo>
                <a:lnTo>
                  <a:pt x="739" y="1937"/>
                </a:lnTo>
                <a:lnTo>
                  <a:pt x="770" y="1939"/>
                </a:lnTo>
                <a:lnTo>
                  <a:pt x="770" y="1939"/>
                </a:lnTo>
                <a:lnTo>
                  <a:pt x="776" y="1940"/>
                </a:lnTo>
                <a:lnTo>
                  <a:pt x="781" y="1942"/>
                </a:lnTo>
                <a:lnTo>
                  <a:pt x="787" y="1946"/>
                </a:lnTo>
                <a:lnTo>
                  <a:pt x="792" y="1950"/>
                </a:lnTo>
                <a:lnTo>
                  <a:pt x="802" y="1962"/>
                </a:lnTo>
                <a:lnTo>
                  <a:pt x="812" y="1974"/>
                </a:lnTo>
                <a:lnTo>
                  <a:pt x="820" y="1988"/>
                </a:lnTo>
                <a:lnTo>
                  <a:pt x="826" y="2000"/>
                </a:lnTo>
                <a:lnTo>
                  <a:pt x="832" y="2010"/>
                </a:lnTo>
                <a:lnTo>
                  <a:pt x="832" y="2010"/>
                </a:lnTo>
                <a:lnTo>
                  <a:pt x="840" y="2007"/>
                </a:lnTo>
                <a:lnTo>
                  <a:pt x="856" y="1998"/>
                </a:lnTo>
                <a:lnTo>
                  <a:pt x="868" y="1994"/>
                </a:lnTo>
                <a:lnTo>
                  <a:pt x="881" y="1990"/>
                </a:lnTo>
                <a:lnTo>
                  <a:pt x="895" y="1986"/>
                </a:lnTo>
                <a:lnTo>
                  <a:pt x="909" y="1986"/>
                </a:lnTo>
                <a:lnTo>
                  <a:pt x="909" y="1986"/>
                </a:lnTo>
                <a:lnTo>
                  <a:pt x="946" y="1988"/>
                </a:lnTo>
                <a:lnTo>
                  <a:pt x="964" y="1988"/>
                </a:lnTo>
                <a:lnTo>
                  <a:pt x="995" y="1986"/>
                </a:lnTo>
                <a:lnTo>
                  <a:pt x="995" y="1986"/>
                </a:lnTo>
                <a:lnTo>
                  <a:pt x="1016" y="1985"/>
                </a:lnTo>
                <a:lnTo>
                  <a:pt x="1035" y="1983"/>
                </a:lnTo>
                <a:lnTo>
                  <a:pt x="1072" y="1976"/>
                </a:lnTo>
                <a:lnTo>
                  <a:pt x="1102" y="1970"/>
                </a:lnTo>
                <a:lnTo>
                  <a:pt x="1113" y="1966"/>
                </a:lnTo>
                <a:lnTo>
                  <a:pt x="1120" y="1962"/>
                </a:lnTo>
                <a:lnTo>
                  <a:pt x="1120" y="1962"/>
                </a:lnTo>
                <a:lnTo>
                  <a:pt x="1123" y="1960"/>
                </a:lnTo>
                <a:lnTo>
                  <a:pt x="1126" y="1956"/>
                </a:lnTo>
                <a:lnTo>
                  <a:pt x="1132" y="1945"/>
                </a:lnTo>
                <a:lnTo>
                  <a:pt x="1138" y="1929"/>
                </a:lnTo>
                <a:lnTo>
                  <a:pt x="1143" y="1912"/>
                </a:lnTo>
                <a:lnTo>
                  <a:pt x="1146" y="1895"/>
                </a:lnTo>
                <a:lnTo>
                  <a:pt x="1149" y="1881"/>
                </a:lnTo>
                <a:lnTo>
                  <a:pt x="1150" y="1871"/>
                </a:lnTo>
                <a:lnTo>
                  <a:pt x="1150" y="1868"/>
                </a:lnTo>
                <a:lnTo>
                  <a:pt x="1149" y="1867"/>
                </a:lnTo>
                <a:lnTo>
                  <a:pt x="1149" y="1867"/>
                </a:lnTo>
                <a:lnTo>
                  <a:pt x="1149" y="1867"/>
                </a:lnTo>
                <a:lnTo>
                  <a:pt x="1150" y="1865"/>
                </a:lnTo>
                <a:lnTo>
                  <a:pt x="1156" y="1863"/>
                </a:lnTo>
                <a:lnTo>
                  <a:pt x="1180" y="1855"/>
                </a:lnTo>
                <a:lnTo>
                  <a:pt x="1207" y="1844"/>
                </a:lnTo>
                <a:lnTo>
                  <a:pt x="1218" y="1838"/>
                </a:lnTo>
                <a:lnTo>
                  <a:pt x="1225" y="1833"/>
                </a:lnTo>
                <a:lnTo>
                  <a:pt x="1225" y="1833"/>
                </a:lnTo>
                <a:lnTo>
                  <a:pt x="1230" y="1827"/>
                </a:lnTo>
                <a:lnTo>
                  <a:pt x="1234" y="1819"/>
                </a:lnTo>
                <a:lnTo>
                  <a:pt x="1237" y="1809"/>
                </a:lnTo>
                <a:lnTo>
                  <a:pt x="1240" y="1799"/>
                </a:lnTo>
                <a:lnTo>
                  <a:pt x="1243" y="1783"/>
                </a:lnTo>
                <a:lnTo>
                  <a:pt x="1244" y="1775"/>
                </a:lnTo>
                <a:lnTo>
                  <a:pt x="1244" y="1775"/>
                </a:lnTo>
                <a:lnTo>
                  <a:pt x="1279" y="1784"/>
                </a:lnTo>
                <a:lnTo>
                  <a:pt x="1326" y="1796"/>
                </a:lnTo>
                <a:lnTo>
                  <a:pt x="1326" y="1796"/>
                </a:lnTo>
                <a:lnTo>
                  <a:pt x="1340" y="1799"/>
                </a:lnTo>
                <a:lnTo>
                  <a:pt x="1356" y="1803"/>
                </a:lnTo>
                <a:lnTo>
                  <a:pt x="1363" y="1803"/>
                </a:lnTo>
                <a:lnTo>
                  <a:pt x="1369" y="1802"/>
                </a:lnTo>
                <a:lnTo>
                  <a:pt x="1371" y="1801"/>
                </a:lnTo>
                <a:lnTo>
                  <a:pt x="1373" y="1799"/>
                </a:lnTo>
                <a:lnTo>
                  <a:pt x="1374" y="1797"/>
                </a:lnTo>
                <a:lnTo>
                  <a:pt x="1374" y="1795"/>
                </a:lnTo>
                <a:lnTo>
                  <a:pt x="1374" y="1795"/>
                </a:lnTo>
                <a:lnTo>
                  <a:pt x="1373" y="1784"/>
                </a:lnTo>
                <a:lnTo>
                  <a:pt x="1374" y="1777"/>
                </a:lnTo>
                <a:lnTo>
                  <a:pt x="1374" y="1771"/>
                </a:lnTo>
                <a:lnTo>
                  <a:pt x="1374" y="1771"/>
                </a:lnTo>
                <a:lnTo>
                  <a:pt x="1379" y="1766"/>
                </a:lnTo>
                <a:lnTo>
                  <a:pt x="1382" y="1761"/>
                </a:lnTo>
                <a:lnTo>
                  <a:pt x="1383" y="1759"/>
                </a:lnTo>
                <a:lnTo>
                  <a:pt x="1383" y="1756"/>
                </a:lnTo>
                <a:lnTo>
                  <a:pt x="1383" y="1756"/>
                </a:lnTo>
                <a:lnTo>
                  <a:pt x="1383" y="1754"/>
                </a:lnTo>
                <a:lnTo>
                  <a:pt x="1386" y="1754"/>
                </a:lnTo>
                <a:lnTo>
                  <a:pt x="1389" y="1753"/>
                </a:lnTo>
                <a:lnTo>
                  <a:pt x="1389" y="1751"/>
                </a:lnTo>
                <a:lnTo>
                  <a:pt x="1387" y="1749"/>
                </a:lnTo>
                <a:lnTo>
                  <a:pt x="1374" y="1742"/>
                </a:lnTo>
                <a:lnTo>
                  <a:pt x="1326" y="1718"/>
                </a:lnTo>
                <a:lnTo>
                  <a:pt x="1326" y="1718"/>
                </a:lnTo>
                <a:lnTo>
                  <a:pt x="1311" y="1709"/>
                </a:lnTo>
                <a:lnTo>
                  <a:pt x="1297" y="1703"/>
                </a:lnTo>
                <a:lnTo>
                  <a:pt x="1297" y="1703"/>
                </a:lnTo>
                <a:lnTo>
                  <a:pt x="1290" y="1700"/>
                </a:lnTo>
                <a:lnTo>
                  <a:pt x="1279" y="1693"/>
                </a:lnTo>
                <a:lnTo>
                  <a:pt x="1249" y="1675"/>
                </a:lnTo>
                <a:lnTo>
                  <a:pt x="1249" y="1675"/>
                </a:lnTo>
                <a:lnTo>
                  <a:pt x="1235" y="1665"/>
                </a:lnTo>
                <a:lnTo>
                  <a:pt x="1222" y="1655"/>
                </a:lnTo>
                <a:lnTo>
                  <a:pt x="1210" y="1645"/>
                </a:lnTo>
                <a:lnTo>
                  <a:pt x="1201" y="1636"/>
                </a:lnTo>
                <a:lnTo>
                  <a:pt x="1201" y="1636"/>
                </a:lnTo>
                <a:lnTo>
                  <a:pt x="1192" y="1625"/>
                </a:lnTo>
                <a:lnTo>
                  <a:pt x="1180" y="1610"/>
                </a:lnTo>
                <a:lnTo>
                  <a:pt x="1158" y="1583"/>
                </a:lnTo>
                <a:lnTo>
                  <a:pt x="1158" y="1583"/>
                </a:lnTo>
                <a:lnTo>
                  <a:pt x="1151" y="1575"/>
                </a:lnTo>
                <a:lnTo>
                  <a:pt x="1144" y="1565"/>
                </a:lnTo>
                <a:lnTo>
                  <a:pt x="1140" y="1559"/>
                </a:lnTo>
                <a:lnTo>
                  <a:pt x="1138" y="1553"/>
                </a:lnTo>
                <a:lnTo>
                  <a:pt x="1135" y="1547"/>
                </a:lnTo>
                <a:lnTo>
                  <a:pt x="1134" y="1540"/>
                </a:lnTo>
                <a:lnTo>
                  <a:pt x="1116" y="1357"/>
                </a:lnTo>
                <a:lnTo>
                  <a:pt x="1134" y="1343"/>
                </a:lnTo>
                <a:lnTo>
                  <a:pt x="1134" y="1343"/>
                </a:lnTo>
                <a:lnTo>
                  <a:pt x="1131" y="1328"/>
                </a:lnTo>
                <a:lnTo>
                  <a:pt x="1123" y="1294"/>
                </a:lnTo>
                <a:lnTo>
                  <a:pt x="1117" y="1275"/>
                </a:lnTo>
                <a:lnTo>
                  <a:pt x="1113" y="1257"/>
                </a:lnTo>
                <a:lnTo>
                  <a:pt x="1108" y="1243"/>
                </a:lnTo>
                <a:lnTo>
                  <a:pt x="1104" y="1238"/>
                </a:lnTo>
                <a:lnTo>
                  <a:pt x="1102" y="1234"/>
                </a:lnTo>
                <a:lnTo>
                  <a:pt x="1096" y="1190"/>
                </a:lnTo>
                <a:lnTo>
                  <a:pt x="1096" y="1190"/>
                </a:lnTo>
                <a:lnTo>
                  <a:pt x="1093" y="1179"/>
                </a:lnTo>
                <a:lnTo>
                  <a:pt x="1090" y="1168"/>
                </a:lnTo>
                <a:lnTo>
                  <a:pt x="1085" y="1156"/>
                </a:lnTo>
                <a:lnTo>
                  <a:pt x="1079" y="1143"/>
                </a:lnTo>
                <a:lnTo>
                  <a:pt x="1071" y="1132"/>
                </a:lnTo>
                <a:lnTo>
                  <a:pt x="1066" y="1128"/>
                </a:lnTo>
                <a:lnTo>
                  <a:pt x="1060" y="1123"/>
                </a:lnTo>
                <a:lnTo>
                  <a:pt x="1054" y="1120"/>
                </a:lnTo>
                <a:lnTo>
                  <a:pt x="1048" y="1118"/>
                </a:lnTo>
                <a:lnTo>
                  <a:pt x="1048" y="1118"/>
                </a:lnTo>
                <a:lnTo>
                  <a:pt x="1022" y="1112"/>
                </a:lnTo>
                <a:lnTo>
                  <a:pt x="996" y="1106"/>
                </a:lnTo>
                <a:lnTo>
                  <a:pt x="986" y="1104"/>
                </a:lnTo>
                <a:lnTo>
                  <a:pt x="976" y="1102"/>
                </a:lnTo>
                <a:lnTo>
                  <a:pt x="968" y="1102"/>
                </a:lnTo>
                <a:lnTo>
                  <a:pt x="962" y="1104"/>
                </a:lnTo>
                <a:lnTo>
                  <a:pt x="962" y="1104"/>
                </a:lnTo>
                <a:lnTo>
                  <a:pt x="944" y="1111"/>
                </a:lnTo>
                <a:lnTo>
                  <a:pt x="914" y="1120"/>
                </a:lnTo>
                <a:lnTo>
                  <a:pt x="898" y="1128"/>
                </a:lnTo>
                <a:lnTo>
                  <a:pt x="884" y="1134"/>
                </a:lnTo>
                <a:lnTo>
                  <a:pt x="871" y="1140"/>
                </a:lnTo>
                <a:lnTo>
                  <a:pt x="861" y="1147"/>
                </a:lnTo>
                <a:lnTo>
                  <a:pt x="861" y="1147"/>
                </a:lnTo>
                <a:lnTo>
                  <a:pt x="856" y="1153"/>
                </a:lnTo>
                <a:lnTo>
                  <a:pt x="850" y="1162"/>
                </a:lnTo>
                <a:lnTo>
                  <a:pt x="837" y="1192"/>
                </a:lnTo>
                <a:lnTo>
                  <a:pt x="820" y="1232"/>
                </a:lnTo>
                <a:lnTo>
                  <a:pt x="804" y="1276"/>
                </a:lnTo>
                <a:lnTo>
                  <a:pt x="774" y="1355"/>
                </a:lnTo>
                <a:lnTo>
                  <a:pt x="760" y="1391"/>
                </a:lnTo>
                <a:lnTo>
                  <a:pt x="727" y="1468"/>
                </a:lnTo>
                <a:lnTo>
                  <a:pt x="727" y="1468"/>
                </a:lnTo>
                <a:lnTo>
                  <a:pt x="722" y="1417"/>
                </a:lnTo>
                <a:lnTo>
                  <a:pt x="719" y="1377"/>
                </a:lnTo>
                <a:lnTo>
                  <a:pt x="717" y="1360"/>
                </a:lnTo>
                <a:lnTo>
                  <a:pt x="717" y="1348"/>
                </a:lnTo>
                <a:lnTo>
                  <a:pt x="717" y="1348"/>
                </a:lnTo>
                <a:lnTo>
                  <a:pt x="719" y="1329"/>
                </a:lnTo>
                <a:lnTo>
                  <a:pt x="719" y="1306"/>
                </a:lnTo>
                <a:lnTo>
                  <a:pt x="717" y="1282"/>
                </a:lnTo>
                <a:lnTo>
                  <a:pt x="716" y="1270"/>
                </a:lnTo>
                <a:lnTo>
                  <a:pt x="713" y="1257"/>
                </a:lnTo>
                <a:lnTo>
                  <a:pt x="713" y="1257"/>
                </a:lnTo>
                <a:lnTo>
                  <a:pt x="710" y="1245"/>
                </a:lnTo>
                <a:lnTo>
                  <a:pt x="709" y="1237"/>
                </a:lnTo>
                <a:lnTo>
                  <a:pt x="708" y="1222"/>
                </a:lnTo>
                <a:lnTo>
                  <a:pt x="707" y="1216"/>
                </a:lnTo>
                <a:lnTo>
                  <a:pt x="704" y="1210"/>
                </a:lnTo>
                <a:lnTo>
                  <a:pt x="701" y="1203"/>
                </a:lnTo>
                <a:lnTo>
                  <a:pt x="693" y="1195"/>
                </a:lnTo>
                <a:lnTo>
                  <a:pt x="693" y="1195"/>
                </a:lnTo>
                <a:lnTo>
                  <a:pt x="646" y="1141"/>
                </a:lnTo>
                <a:lnTo>
                  <a:pt x="622" y="1113"/>
                </a:lnTo>
                <a:lnTo>
                  <a:pt x="607" y="1099"/>
                </a:lnTo>
                <a:lnTo>
                  <a:pt x="607" y="1099"/>
                </a:lnTo>
                <a:lnTo>
                  <a:pt x="601" y="1092"/>
                </a:lnTo>
                <a:lnTo>
                  <a:pt x="590" y="1077"/>
                </a:lnTo>
                <a:lnTo>
                  <a:pt x="563" y="1035"/>
                </a:lnTo>
                <a:lnTo>
                  <a:pt x="526" y="979"/>
                </a:lnTo>
                <a:lnTo>
                  <a:pt x="526" y="979"/>
                </a:lnTo>
                <a:lnTo>
                  <a:pt x="534" y="960"/>
                </a:lnTo>
                <a:lnTo>
                  <a:pt x="540" y="943"/>
                </a:lnTo>
                <a:lnTo>
                  <a:pt x="545" y="926"/>
                </a:lnTo>
                <a:lnTo>
                  <a:pt x="545" y="926"/>
                </a:lnTo>
                <a:lnTo>
                  <a:pt x="545" y="919"/>
                </a:lnTo>
                <a:lnTo>
                  <a:pt x="545" y="913"/>
                </a:lnTo>
                <a:lnTo>
                  <a:pt x="544" y="907"/>
                </a:lnTo>
                <a:lnTo>
                  <a:pt x="541" y="902"/>
                </a:lnTo>
                <a:lnTo>
                  <a:pt x="538" y="895"/>
                </a:lnTo>
                <a:lnTo>
                  <a:pt x="535" y="892"/>
                </a:lnTo>
                <a:lnTo>
                  <a:pt x="511" y="859"/>
                </a:lnTo>
                <a:lnTo>
                  <a:pt x="519" y="837"/>
                </a:lnTo>
                <a:lnTo>
                  <a:pt x="550" y="748"/>
                </a:lnTo>
                <a:lnTo>
                  <a:pt x="540" y="724"/>
                </a:lnTo>
                <a:lnTo>
                  <a:pt x="569" y="532"/>
                </a:lnTo>
                <a:lnTo>
                  <a:pt x="602" y="230"/>
                </a:lnTo>
                <a:lnTo>
                  <a:pt x="602" y="230"/>
                </a:lnTo>
                <a:lnTo>
                  <a:pt x="617" y="222"/>
                </a:lnTo>
                <a:lnTo>
                  <a:pt x="636" y="211"/>
                </a:lnTo>
                <a:lnTo>
                  <a:pt x="636" y="211"/>
                </a:lnTo>
                <a:lnTo>
                  <a:pt x="641" y="207"/>
                </a:lnTo>
                <a:lnTo>
                  <a:pt x="646" y="201"/>
                </a:lnTo>
                <a:lnTo>
                  <a:pt x="648" y="197"/>
                </a:lnTo>
                <a:lnTo>
                  <a:pt x="649" y="192"/>
                </a:lnTo>
                <a:lnTo>
                  <a:pt x="650" y="185"/>
                </a:lnTo>
                <a:lnTo>
                  <a:pt x="650" y="177"/>
                </a:lnTo>
                <a:lnTo>
                  <a:pt x="650" y="177"/>
                </a:lnTo>
                <a:lnTo>
                  <a:pt x="650" y="164"/>
                </a:lnTo>
                <a:lnTo>
                  <a:pt x="652" y="157"/>
                </a:lnTo>
                <a:lnTo>
                  <a:pt x="650" y="156"/>
                </a:lnTo>
                <a:lnTo>
                  <a:pt x="650" y="155"/>
                </a:lnTo>
                <a:lnTo>
                  <a:pt x="646" y="153"/>
                </a:lnTo>
                <a:lnTo>
                  <a:pt x="646" y="153"/>
                </a:lnTo>
                <a:lnTo>
                  <a:pt x="640" y="153"/>
                </a:lnTo>
                <a:lnTo>
                  <a:pt x="634" y="153"/>
                </a:lnTo>
                <a:lnTo>
                  <a:pt x="630" y="156"/>
                </a:lnTo>
                <a:lnTo>
                  <a:pt x="626" y="158"/>
                </a:lnTo>
                <a:lnTo>
                  <a:pt x="617" y="173"/>
                </a:lnTo>
                <a:lnTo>
                  <a:pt x="578" y="153"/>
                </a:lnTo>
                <a:lnTo>
                  <a:pt x="578" y="153"/>
                </a:lnTo>
                <a:lnTo>
                  <a:pt x="571" y="147"/>
                </a:lnTo>
                <a:lnTo>
                  <a:pt x="566" y="141"/>
                </a:lnTo>
                <a:lnTo>
                  <a:pt x="565" y="138"/>
                </a:lnTo>
                <a:lnTo>
                  <a:pt x="564" y="134"/>
                </a:lnTo>
                <a:lnTo>
                  <a:pt x="564" y="134"/>
                </a:lnTo>
                <a:lnTo>
                  <a:pt x="565" y="129"/>
                </a:lnTo>
                <a:lnTo>
                  <a:pt x="568" y="125"/>
                </a:lnTo>
                <a:lnTo>
                  <a:pt x="574" y="110"/>
                </a:lnTo>
                <a:lnTo>
                  <a:pt x="576" y="104"/>
                </a:lnTo>
                <a:lnTo>
                  <a:pt x="577" y="97"/>
                </a:lnTo>
                <a:lnTo>
                  <a:pt x="577" y="91"/>
                </a:lnTo>
                <a:lnTo>
                  <a:pt x="576" y="89"/>
                </a:lnTo>
                <a:lnTo>
                  <a:pt x="574" y="86"/>
                </a:lnTo>
                <a:lnTo>
                  <a:pt x="574" y="86"/>
                </a:lnTo>
                <a:lnTo>
                  <a:pt x="565" y="79"/>
                </a:lnTo>
                <a:lnTo>
                  <a:pt x="559" y="77"/>
                </a:lnTo>
                <a:lnTo>
                  <a:pt x="557" y="75"/>
                </a:lnTo>
                <a:lnTo>
                  <a:pt x="554" y="77"/>
                </a:lnTo>
                <a:lnTo>
                  <a:pt x="552" y="78"/>
                </a:lnTo>
                <a:lnTo>
                  <a:pt x="550" y="81"/>
                </a:lnTo>
                <a:lnTo>
                  <a:pt x="550" y="81"/>
                </a:lnTo>
                <a:lnTo>
                  <a:pt x="545" y="90"/>
                </a:lnTo>
                <a:lnTo>
                  <a:pt x="540" y="99"/>
                </a:lnTo>
                <a:lnTo>
                  <a:pt x="535" y="110"/>
                </a:lnTo>
                <a:lnTo>
                  <a:pt x="535" y="33"/>
                </a:lnTo>
                <a:lnTo>
                  <a:pt x="535" y="33"/>
                </a:lnTo>
                <a:lnTo>
                  <a:pt x="541" y="14"/>
                </a:lnTo>
                <a:lnTo>
                  <a:pt x="543" y="3"/>
                </a:lnTo>
                <a:lnTo>
                  <a:pt x="543" y="0"/>
                </a:lnTo>
                <a:lnTo>
                  <a:pt x="541" y="0"/>
                </a:lnTo>
                <a:lnTo>
                  <a:pt x="540" y="0"/>
                </a:lnTo>
                <a:lnTo>
                  <a:pt x="540" y="0"/>
                </a:lnTo>
                <a:lnTo>
                  <a:pt x="533" y="5"/>
                </a:lnTo>
                <a:lnTo>
                  <a:pt x="525" y="11"/>
                </a:lnTo>
                <a:lnTo>
                  <a:pt x="516" y="19"/>
                </a:lnTo>
                <a:lnTo>
                  <a:pt x="502" y="29"/>
                </a:lnTo>
                <a:lnTo>
                  <a:pt x="502" y="29"/>
                </a:lnTo>
                <a:lnTo>
                  <a:pt x="501" y="24"/>
                </a:lnTo>
                <a:lnTo>
                  <a:pt x="497" y="13"/>
                </a:lnTo>
                <a:lnTo>
                  <a:pt x="495" y="8"/>
                </a:lnTo>
                <a:lnTo>
                  <a:pt x="492" y="5"/>
                </a:lnTo>
                <a:lnTo>
                  <a:pt x="490" y="3"/>
                </a:lnTo>
                <a:lnTo>
                  <a:pt x="489" y="3"/>
                </a:lnTo>
                <a:lnTo>
                  <a:pt x="487" y="5"/>
                </a:lnTo>
                <a:lnTo>
                  <a:pt x="487" y="5"/>
                </a:lnTo>
                <a:lnTo>
                  <a:pt x="483" y="12"/>
                </a:lnTo>
                <a:lnTo>
                  <a:pt x="480" y="21"/>
                </a:lnTo>
                <a:lnTo>
                  <a:pt x="478" y="32"/>
                </a:lnTo>
                <a:lnTo>
                  <a:pt x="478" y="43"/>
                </a:lnTo>
                <a:lnTo>
                  <a:pt x="478" y="43"/>
                </a:lnTo>
                <a:lnTo>
                  <a:pt x="479" y="49"/>
                </a:lnTo>
                <a:lnTo>
                  <a:pt x="481" y="56"/>
                </a:lnTo>
                <a:lnTo>
                  <a:pt x="489" y="73"/>
                </a:lnTo>
                <a:lnTo>
                  <a:pt x="496" y="92"/>
                </a:lnTo>
                <a:lnTo>
                  <a:pt x="499" y="102"/>
                </a:lnTo>
                <a:lnTo>
                  <a:pt x="502" y="110"/>
                </a:lnTo>
                <a:lnTo>
                  <a:pt x="502" y="110"/>
                </a:lnTo>
                <a:lnTo>
                  <a:pt x="509" y="149"/>
                </a:lnTo>
                <a:lnTo>
                  <a:pt x="511" y="165"/>
                </a:lnTo>
                <a:lnTo>
                  <a:pt x="511" y="177"/>
                </a:lnTo>
                <a:lnTo>
                  <a:pt x="511" y="177"/>
                </a:lnTo>
                <a:lnTo>
                  <a:pt x="510" y="188"/>
                </a:lnTo>
                <a:lnTo>
                  <a:pt x="511" y="203"/>
                </a:lnTo>
                <a:lnTo>
                  <a:pt x="511" y="235"/>
                </a:lnTo>
                <a:lnTo>
                  <a:pt x="511" y="235"/>
                </a:lnTo>
                <a:lnTo>
                  <a:pt x="510" y="248"/>
                </a:lnTo>
                <a:lnTo>
                  <a:pt x="508" y="270"/>
                </a:lnTo>
                <a:lnTo>
                  <a:pt x="499" y="327"/>
                </a:lnTo>
                <a:lnTo>
                  <a:pt x="490" y="385"/>
                </a:lnTo>
                <a:lnTo>
                  <a:pt x="486" y="407"/>
                </a:lnTo>
                <a:lnTo>
                  <a:pt x="483" y="417"/>
                </a:lnTo>
                <a:lnTo>
                  <a:pt x="483" y="417"/>
                </a:lnTo>
                <a:lnTo>
                  <a:pt x="480" y="426"/>
                </a:lnTo>
                <a:lnTo>
                  <a:pt x="477" y="440"/>
                </a:lnTo>
                <a:lnTo>
                  <a:pt x="469" y="479"/>
                </a:lnTo>
                <a:lnTo>
                  <a:pt x="459" y="532"/>
                </a:lnTo>
                <a:lnTo>
                  <a:pt x="459" y="532"/>
                </a:lnTo>
                <a:lnTo>
                  <a:pt x="445" y="579"/>
                </a:lnTo>
                <a:lnTo>
                  <a:pt x="436" y="613"/>
                </a:lnTo>
                <a:lnTo>
                  <a:pt x="430" y="633"/>
                </a:lnTo>
                <a:lnTo>
                  <a:pt x="430" y="633"/>
                </a:lnTo>
                <a:lnTo>
                  <a:pt x="402" y="720"/>
                </a:lnTo>
                <a:lnTo>
                  <a:pt x="377" y="796"/>
                </a:lnTo>
                <a:lnTo>
                  <a:pt x="377" y="796"/>
                </a:lnTo>
                <a:lnTo>
                  <a:pt x="351" y="795"/>
                </a:lnTo>
                <a:lnTo>
                  <a:pt x="330" y="794"/>
                </a:lnTo>
                <a:lnTo>
                  <a:pt x="323" y="793"/>
                </a:lnTo>
                <a:lnTo>
                  <a:pt x="320" y="792"/>
                </a:lnTo>
                <a:lnTo>
                  <a:pt x="320" y="792"/>
                </a:lnTo>
                <a:lnTo>
                  <a:pt x="315" y="789"/>
                </a:lnTo>
                <a:lnTo>
                  <a:pt x="310" y="788"/>
                </a:lnTo>
                <a:lnTo>
                  <a:pt x="296" y="787"/>
                </a:lnTo>
                <a:lnTo>
                  <a:pt x="296" y="787"/>
                </a:lnTo>
                <a:lnTo>
                  <a:pt x="257" y="782"/>
                </a:lnTo>
                <a:lnTo>
                  <a:pt x="257" y="782"/>
                </a:lnTo>
                <a:lnTo>
                  <a:pt x="259" y="778"/>
                </a:lnTo>
                <a:lnTo>
                  <a:pt x="261" y="770"/>
                </a:lnTo>
                <a:lnTo>
                  <a:pt x="262" y="765"/>
                </a:lnTo>
                <a:lnTo>
                  <a:pt x="261" y="762"/>
                </a:lnTo>
                <a:lnTo>
                  <a:pt x="260" y="758"/>
                </a:lnTo>
                <a:lnTo>
                  <a:pt x="257" y="758"/>
                </a:lnTo>
                <a:lnTo>
                  <a:pt x="257" y="758"/>
                </a:lnTo>
                <a:lnTo>
                  <a:pt x="248" y="760"/>
                </a:lnTo>
                <a:lnTo>
                  <a:pt x="237" y="765"/>
                </a:lnTo>
                <a:lnTo>
                  <a:pt x="224" y="772"/>
                </a:lnTo>
                <a:lnTo>
                  <a:pt x="233" y="744"/>
                </a:lnTo>
                <a:lnTo>
                  <a:pt x="233" y="744"/>
                </a:lnTo>
                <a:lnTo>
                  <a:pt x="223" y="747"/>
                </a:lnTo>
                <a:lnTo>
                  <a:pt x="214" y="752"/>
                </a:lnTo>
                <a:lnTo>
                  <a:pt x="212" y="756"/>
                </a:lnTo>
                <a:lnTo>
                  <a:pt x="210" y="758"/>
                </a:lnTo>
                <a:lnTo>
                  <a:pt x="210" y="758"/>
                </a:lnTo>
                <a:lnTo>
                  <a:pt x="207" y="762"/>
                </a:lnTo>
                <a:lnTo>
                  <a:pt x="205" y="764"/>
                </a:lnTo>
                <a:lnTo>
                  <a:pt x="196" y="771"/>
                </a:lnTo>
                <a:lnTo>
                  <a:pt x="186" y="777"/>
                </a:lnTo>
                <a:lnTo>
                  <a:pt x="190" y="744"/>
                </a:lnTo>
                <a:lnTo>
                  <a:pt x="190" y="744"/>
                </a:lnTo>
                <a:lnTo>
                  <a:pt x="188" y="745"/>
                </a:lnTo>
                <a:lnTo>
                  <a:pt x="183" y="748"/>
                </a:lnTo>
                <a:lnTo>
                  <a:pt x="177" y="757"/>
                </a:lnTo>
                <a:lnTo>
                  <a:pt x="174" y="762"/>
                </a:lnTo>
                <a:lnTo>
                  <a:pt x="171" y="768"/>
                </a:lnTo>
                <a:lnTo>
                  <a:pt x="171" y="768"/>
                </a:lnTo>
                <a:lnTo>
                  <a:pt x="164" y="792"/>
                </a:lnTo>
                <a:lnTo>
                  <a:pt x="162" y="801"/>
                </a:lnTo>
                <a:lnTo>
                  <a:pt x="147" y="782"/>
                </a:lnTo>
                <a:lnTo>
                  <a:pt x="147" y="782"/>
                </a:lnTo>
                <a:lnTo>
                  <a:pt x="146" y="782"/>
                </a:lnTo>
                <a:lnTo>
                  <a:pt x="142" y="782"/>
                </a:lnTo>
                <a:lnTo>
                  <a:pt x="141" y="783"/>
                </a:lnTo>
                <a:lnTo>
                  <a:pt x="139" y="786"/>
                </a:lnTo>
                <a:lnTo>
                  <a:pt x="138" y="790"/>
                </a:lnTo>
                <a:lnTo>
                  <a:pt x="138" y="796"/>
                </a:lnTo>
                <a:lnTo>
                  <a:pt x="138" y="830"/>
                </a:lnTo>
                <a:lnTo>
                  <a:pt x="104" y="806"/>
                </a:lnTo>
                <a:lnTo>
                  <a:pt x="104" y="806"/>
                </a:lnTo>
                <a:lnTo>
                  <a:pt x="105" y="814"/>
                </a:lnTo>
                <a:lnTo>
                  <a:pt x="107" y="823"/>
                </a:lnTo>
                <a:lnTo>
                  <a:pt x="109" y="830"/>
                </a:lnTo>
                <a:lnTo>
                  <a:pt x="109" y="830"/>
                </a:lnTo>
                <a:lnTo>
                  <a:pt x="115" y="848"/>
                </a:lnTo>
                <a:lnTo>
                  <a:pt x="118" y="859"/>
                </a:lnTo>
                <a:lnTo>
                  <a:pt x="118" y="859"/>
                </a:lnTo>
                <a:close/>
                <a:moveTo>
                  <a:pt x="971" y="1435"/>
                </a:moveTo>
                <a:lnTo>
                  <a:pt x="971" y="1435"/>
                </a:lnTo>
                <a:lnTo>
                  <a:pt x="1000" y="1516"/>
                </a:lnTo>
                <a:lnTo>
                  <a:pt x="1000" y="1516"/>
                </a:lnTo>
                <a:lnTo>
                  <a:pt x="1017" y="1557"/>
                </a:lnTo>
                <a:lnTo>
                  <a:pt x="1029" y="1583"/>
                </a:lnTo>
                <a:lnTo>
                  <a:pt x="1014" y="1598"/>
                </a:lnTo>
                <a:lnTo>
                  <a:pt x="1014" y="1598"/>
                </a:lnTo>
                <a:lnTo>
                  <a:pt x="1006" y="1604"/>
                </a:lnTo>
                <a:lnTo>
                  <a:pt x="996" y="1611"/>
                </a:lnTo>
                <a:lnTo>
                  <a:pt x="986" y="1617"/>
                </a:lnTo>
                <a:lnTo>
                  <a:pt x="986" y="1617"/>
                </a:lnTo>
                <a:lnTo>
                  <a:pt x="982" y="1618"/>
                </a:lnTo>
                <a:lnTo>
                  <a:pt x="973" y="1623"/>
                </a:lnTo>
                <a:lnTo>
                  <a:pt x="963" y="1629"/>
                </a:lnTo>
                <a:lnTo>
                  <a:pt x="959" y="1633"/>
                </a:lnTo>
                <a:lnTo>
                  <a:pt x="957" y="1636"/>
                </a:lnTo>
                <a:lnTo>
                  <a:pt x="957" y="1636"/>
                </a:lnTo>
                <a:lnTo>
                  <a:pt x="953" y="1645"/>
                </a:lnTo>
                <a:lnTo>
                  <a:pt x="949" y="1652"/>
                </a:lnTo>
                <a:lnTo>
                  <a:pt x="943" y="1660"/>
                </a:lnTo>
                <a:lnTo>
                  <a:pt x="943" y="1660"/>
                </a:lnTo>
                <a:lnTo>
                  <a:pt x="943" y="1660"/>
                </a:lnTo>
                <a:lnTo>
                  <a:pt x="943" y="1660"/>
                </a:lnTo>
                <a:lnTo>
                  <a:pt x="940" y="1658"/>
                </a:lnTo>
                <a:lnTo>
                  <a:pt x="938" y="1651"/>
                </a:lnTo>
                <a:lnTo>
                  <a:pt x="938" y="1651"/>
                </a:lnTo>
                <a:lnTo>
                  <a:pt x="925" y="1616"/>
                </a:lnTo>
                <a:lnTo>
                  <a:pt x="914" y="1593"/>
                </a:lnTo>
                <a:lnTo>
                  <a:pt x="914" y="1593"/>
                </a:lnTo>
                <a:lnTo>
                  <a:pt x="914" y="1589"/>
                </a:lnTo>
                <a:lnTo>
                  <a:pt x="915" y="1582"/>
                </a:lnTo>
                <a:lnTo>
                  <a:pt x="915" y="1577"/>
                </a:lnTo>
                <a:lnTo>
                  <a:pt x="917" y="1573"/>
                </a:lnTo>
                <a:lnTo>
                  <a:pt x="920" y="1568"/>
                </a:lnTo>
                <a:lnTo>
                  <a:pt x="923" y="1564"/>
                </a:lnTo>
                <a:lnTo>
                  <a:pt x="923" y="1564"/>
                </a:lnTo>
                <a:lnTo>
                  <a:pt x="931" y="1561"/>
                </a:lnTo>
                <a:lnTo>
                  <a:pt x="935" y="1557"/>
                </a:lnTo>
                <a:lnTo>
                  <a:pt x="939" y="1556"/>
                </a:lnTo>
                <a:lnTo>
                  <a:pt x="941" y="1552"/>
                </a:lnTo>
                <a:lnTo>
                  <a:pt x="947" y="1540"/>
                </a:lnTo>
                <a:lnTo>
                  <a:pt x="947" y="1540"/>
                </a:lnTo>
                <a:lnTo>
                  <a:pt x="952" y="1525"/>
                </a:lnTo>
                <a:lnTo>
                  <a:pt x="956" y="1511"/>
                </a:lnTo>
                <a:lnTo>
                  <a:pt x="957" y="1492"/>
                </a:lnTo>
                <a:lnTo>
                  <a:pt x="957" y="1492"/>
                </a:lnTo>
                <a:lnTo>
                  <a:pt x="959" y="1479"/>
                </a:lnTo>
                <a:lnTo>
                  <a:pt x="964" y="1460"/>
                </a:lnTo>
                <a:lnTo>
                  <a:pt x="971" y="1435"/>
                </a:lnTo>
                <a:lnTo>
                  <a:pt x="971" y="1435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3E80302B-BE4B-4B2D-9F41-07FA06A47DB7}"/>
              </a:ext>
            </a:extLst>
          </p:cNvPr>
          <p:cNvSpPr>
            <a:spLocks/>
          </p:cNvSpPr>
          <p:nvPr/>
        </p:nvSpPr>
        <p:spPr bwMode="auto">
          <a:xfrm>
            <a:off x="7183872" y="3834181"/>
            <a:ext cx="1519086" cy="2542892"/>
          </a:xfrm>
          <a:custGeom>
            <a:avLst/>
            <a:gdLst>
              <a:gd name="T0" fmla="*/ 138 w 1325"/>
              <a:gd name="T1" fmla="*/ 1716 h 2218"/>
              <a:gd name="T2" fmla="*/ 210 w 1325"/>
              <a:gd name="T3" fmla="*/ 1714 h 2218"/>
              <a:gd name="T4" fmla="*/ 191 w 1325"/>
              <a:gd name="T5" fmla="*/ 1748 h 2218"/>
              <a:gd name="T6" fmla="*/ 307 w 1325"/>
              <a:gd name="T7" fmla="*/ 1710 h 2218"/>
              <a:gd name="T8" fmla="*/ 363 w 1325"/>
              <a:gd name="T9" fmla="*/ 1460 h 2218"/>
              <a:gd name="T10" fmla="*/ 404 w 1325"/>
              <a:gd name="T11" fmla="*/ 1585 h 2218"/>
              <a:gd name="T12" fmla="*/ 440 w 1325"/>
              <a:gd name="T13" fmla="*/ 1666 h 2218"/>
              <a:gd name="T14" fmla="*/ 397 w 1325"/>
              <a:gd name="T15" fmla="*/ 1743 h 2218"/>
              <a:gd name="T16" fmla="*/ 295 w 1325"/>
              <a:gd name="T17" fmla="*/ 1847 h 2218"/>
              <a:gd name="T18" fmla="*/ 325 w 1325"/>
              <a:gd name="T19" fmla="*/ 1987 h 2218"/>
              <a:gd name="T20" fmla="*/ 221 w 1325"/>
              <a:gd name="T21" fmla="*/ 2049 h 2218"/>
              <a:gd name="T22" fmla="*/ 465 w 1325"/>
              <a:gd name="T23" fmla="*/ 2101 h 2218"/>
              <a:gd name="T24" fmla="*/ 608 w 1325"/>
              <a:gd name="T25" fmla="*/ 2060 h 2218"/>
              <a:gd name="T26" fmla="*/ 762 w 1325"/>
              <a:gd name="T27" fmla="*/ 2057 h 2218"/>
              <a:gd name="T28" fmla="*/ 962 w 1325"/>
              <a:gd name="T29" fmla="*/ 2161 h 2218"/>
              <a:gd name="T30" fmla="*/ 1026 w 1325"/>
              <a:gd name="T31" fmla="*/ 2217 h 2218"/>
              <a:gd name="T32" fmla="*/ 1093 w 1325"/>
              <a:gd name="T33" fmla="*/ 2199 h 2218"/>
              <a:gd name="T34" fmla="*/ 1132 w 1325"/>
              <a:gd name="T35" fmla="*/ 2165 h 2218"/>
              <a:gd name="T36" fmla="*/ 1107 w 1325"/>
              <a:gd name="T37" fmla="*/ 2069 h 2218"/>
              <a:gd name="T38" fmla="*/ 1196 w 1325"/>
              <a:gd name="T39" fmla="*/ 1949 h 2218"/>
              <a:gd name="T40" fmla="*/ 1312 w 1325"/>
              <a:gd name="T41" fmla="*/ 1997 h 2218"/>
              <a:gd name="T42" fmla="*/ 1321 w 1325"/>
              <a:gd name="T43" fmla="*/ 1954 h 2218"/>
              <a:gd name="T44" fmla="*/ 1268 w 1325"/>
              <a:gd name="T45" fmla="*/ 1847 h 2218"/>
              <a:gd name="T46" fmla="*/ 1176 w 1325"/>
              <a:gd name="T47" fmla="*/ 1823 h 2218"/>
              <a:gd name="T48" fmla="*/ 1090 w 1325"/>
              <a:gd name="T49" fmla="*/ 1657 h 2218"/>
              <a:gd name="T50" fmla="*/ 1168 w 1325"/>
              <a:gd name="T51" fmla="*/ 1623 h 2218"/>
              <a:gd name="T52" fmla="*/ 1120 w 1325"/>
              <a:gd name="T53" fmla="*/ 1562 h 2218"/>
              <a:gd name="T54" fmla="*/ 1010 w 1325"/>
              <a:gd name="T55" fmla="*/ 1240 h 2218"/>
              <a:gd name="T56" fmla="*/ 875 w 1325"/>
              <a:gd name="T57" fmla="*/ 1183 h 2218"/>
              <a:gd name="T58" fmla="*/ 773 w 1325"/>
              <a:gd name="T59" fmla="*/ 1203 h 2218"/>
              <a:gd name="T60" fmla="*/ 742 w 1325"/>
              <a:gd name="T61" fmla="*/ 985 h 2218"/>
              <a:gd name="T62" fmla="*/ 768 w 1325"/>
              <a:gd name="T63" fmla="*/ 625 h 2218"/>
              <a:gd name="T64" fmla="*/ 616 w 1325"/>
              <a:gd name="T65" fmla="*/ 210 h 2218"/>
              <a:gd name="T66" fmla="*/ 493 w 1325"/>
              <a:gd name="T67" fmla="*/ 92 h 2218"/>
              <a:gd name="T68" fmla="*/ 373 w 1325"/>
              <a:gd name="T69" fmla="*/ 20 h 2218"/>
              <a:gd name="T70" fmla="*/ 392 w 1325"/>
              <a:gd name="T71" fmla="*/ 68 h 2218"/>
              <a:gd name="T72" fmla="*/ 283 w 1325"/>
              <a:gd name="T73" fmla="*/ 11 h 2218"/>
              <a:gd name="T74" fmla="*/ 267 w 1325"/>
              <a:gd name="T75" fmla="*/ 20 h 2218"/>
              <a:gd name="T76" fmla="*/ 265 w 1325"/>
              <a:gd name="T77" fmla="*/ 42 h 2218"/>
              <a:gd name="T78" fmla="*/ 306 w 1325"/>
              <a:gd name="T79" fmla="*/ 121 h 2218"/>
              <a:gd name="T80" fmla="*/ 440 w 1325"/>
              <a:gd name="T81" fmla="*/ 188 h 2218"/>
              <a:gd name="T82" fmla="*/ 491 w 1325"/>
              <a:gd name="T83" fmla="*/ 263 h 2218"/>
              <a:gd name="T84" fmla="*/ 502 w 1325"/>
              <a:gd name="T85" fmla="*/ 308 h 2218"/>
              <a:gd name="T86" fmla="*/ 622 w 1325"/>
              <a:gd name="T87" fmla="*/ 515 h 2218"/>
              <a:gd name="T88" fmla="*/ 616 w 1325"/>
              <a:gd name="T89" fmla="*/ 605 h 2218"/>
              <a:gd name="T90" fmla="*/ 540 w 1325"/>
              <a:gd name="T91" fmla="*/ 788 h 2218"/>
              <a:gd name="T92" fmla="*/ 441 w 1325"/>
              <a:gd name="T93" fmla="*/ 854 h 2218"/>
              <a:gd name="T94" fmla="*/ 386 w 1325"/>
              <a:gd name="T95" fmla="*/ 743 h 2218"/>
              <a:gd name="T96" fmla="*/ 325 w 1325"/>
              <a:gd name="T97" fmla="*/ 653 h 2218"/>
              <a:gd name="T98" fmla="*/ 229 w 1325"/>
              <a:gd name="T99" fmla="*/ 615 h 2218"/>
              <a:gd name="T100" fmla="*/ 133 w 1325"/>
              <a:gd name="T101" fmla="*/ 591 h 2218"/>
              <a:gd name="T102" fmla="*/ 52 w 1325"/>
              <a:gd name="T103" fmla="*/ 635 h 2218"/>
              <a:gd name="T104" fmla="*/ 33 w 1325"/>
              <a:gd name="T105" fmla="*/ 663 h 2218"/>
              <a:gd name="T106" fmla="*/ 21 w 1325"/>
              <a:gd name="T107" fmla="*/ 677 h 2218"/>
              <a:gd name="T108" fmla="*/ 15 w 1325"/>
              <a:gd name="T109" fmla="*/ 789 h 2218"/>
              <a:gd name="T110" fmla="*/ 43 w 1325"/>
              <a:gd name="T111" fmla="*/ 897 h 2218"/>
              <a:gd name="T112" fmla="*/ 114 w 1325"/>
              <a:gd name="T113" fmla="*/ 966 h 2218"/>
              <a:gd name="T114" fmla="*/ 114 w 1325"/>
              <a:gd name="T115" fmla="*/ 1071 h 2218"/>
              <a:gd name="T116" fmla="*/ 255 w 1325"/>
              <a:gd name="T117" fmla="*/ 1396 h 2218"/>
              <a:gd name="T118" fmla="*/ 266 w 1325"/>
              <a:gd name="T119" fmla="*/ 1611 h 2218"/>
              <a:gd name="T120" fmla="*/ 124 w 1325"/>
              <a:gd name="T121" fmla="*/ 1690 h 2218"/>
              <a:gd name="T122" fmla="*/ 82 w 1325"/>
              <a:gd name="T123" fmla="*/ 1750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25" h="2218">
                <a:moveTo>
                  <a:pt x="85" y="1753"/>
                </a:moveTo>
                <a:lnTo>
                  <a:pt x="85" y="1753"/>
                </a:lnTo>
                <a:lnTo>
                  <a:pt x="89" y="1752"/>
                </a:lnTo>
                <a:lnTo>
                  <a:pt x="95" y="1748"/>
                </a:lnTo>
                <a:lnTo>
                  <a:pt x="110" y="1738"/>
                </a:lnTo>
                <a:lnTo>
                  <a:pt x="125" y="1726"/>
                </a:lnTo>
                <a:lnTo>
                  <a:pt x="138" y="1716"/>
                </a:lnTo>
                <a:lnTo>
                  <a:pt x="138" y="1716"/>
                </a:lnTo>
                <a:lnTo>
                  <a:pt x="142" y="1711"/>
                </a:lnTo>
                <a:lnTo>
                  <a:pt x="143" y="1710"/>
                </a:lnTo>
                <a:lnTo>
                  <a:pt x="143" y="1710"/>
                </a:lnTo>
                <a:lnTo>
                  <a:pt x="142" y="1712"/>
                </a:lnTo>
                <a:lnTo>
                  <a:pt x="138" y="1716"/>
                </a:lnTo>
                <a:lnTo>
                  <a:pt x="138" y="1716"/>
                </a:lnTo>
                <a:lnTo>
                  <a:pt x="132" y="1725"/>
                </a:lnTo>
                <a:lnTo>
                  <a:pt x="126" y="1735"/>
                </a:lnTo>
                <a:lnTo>
                  <a:pt x="122" y="1743"/>
                </a:lnTo>
                <a:lnTo>
                  <a:pt x="122" y="1747"/>
                </a:lnTo>
                <a:lnTo>
                  <a:pt x="124" y="1748"/>
                </a:lnTo>
                <a:lnTo>
                  <a:pt x="124" y="1748"/>
                </a:lnTo>
                <a:lnTo>
                  <a:pt x="127" y="1748"/>
                </a:lnTo>
                <a:lnTo>
                  <a:pt x="133" y="1744"/>
                </a:lnTo>
                <a:lnTo>
                  <a:pt x="148" y="1735"/>
                </a:lnTo>
                <a:lnTo>
                  <a:pt x="167" y="1719"/>
                </a:lnTo>
                <a:lnTo>
                  <a:pt x="210" y="1714"/>
                </a:lnTo>
                <a:lnTo>
                  <a:pt x="210" y="1714"/>
                </a:lnTo>
                <a:lnTo>
                  <a:pt x="203" y="1726"/>
                </a:lnTo>
                <a:lnTo>
                  <a:pt x="195" y="1734"/>
                </a:lnTo>
                <a:lnTo>
                  <a:pt x="193" y="1737"/>
                </a:lnTo>
                <a:lnTo>
                  <a:pt x="191" y="1738"/>
                </a:lnTo>
                <a:lnTo>
                  <a:pt x="191" y="1738"/>
                </a:lnTo>
                <a:lnTo>
                  <a:pt x="186" y="1740"/>
                </a:lnTo>
                <a:lnTo>
                  <a:pt x="182" y="1743"/>
                </a:lnTo>
                <a:lnTo>
                  <a:pt x="181" y="1744"/>
                </a:lnTo>
                <a:lnTo>
                  <a:pt x="181" y="1746"/>
                </a:lnTo>
                <a:lnTo>
                  <a:pt x="182" y="1747"/>
                </a:lnTo>
                <a:lnTo>
                  <a:pt x="186" y="1748"/>
                </a:lnTo>
                <a:lnTo>
                  <a:pt x="186" y="1748"/>
                </a:lnTo>
                <a:lnTo>
                  <a:pt x="191" y="1748"/>
                </a:lnTo>
                <a:lnTo>
                  <a:pt x="197" y="1748"/>
                </a:lnTo>
                <a:lnTo>
                  <a:pt x="209" y="1746"/>
                </a:lnTo>
                <a:lnTo>
                  <a:pt x="222" y="1743"/>
                </a:lnTo>
                <a:lnTo>
                  <a:pt x="234" y="1743"/>
                </a:lnTo>
                <a:lnTo>
                  <a:pt x="234" y="1743"/>
                </a:lnTo>
                <a:lnTo>
                  <a:pt x="243" y="1743"/>
                </a:lnTo>
                <a:lnTo>
                  <a:pt x="254" y="1742"/>
                </a:lnTo>
                <a:lnTo>
                  <a:pt x="265" y="1738"/>
                </a:lnTo>
                <a:lnTo>
                  <a:pt x="277" y="1734"/>
                </a:lnTo>
                <a:lnTo>
                  <a:pt x="277" y="1734"/>
                </a:lnTo>
                <a:lnTo>
                  <a:pt x="290" y="1726"/>
                </a:lnTo>
                <a:lnTo>
                  <a:pt x="300" y="1718"/>
                </a:lnTo>
                <a:lnTo>
                  <a:pt x="307" y="1710"/>
                </a:lnTo>
                <a:lnTo>
                  <a:pt x="310" y="1705"/>
                </a:lnTo>
                <a:lnTo>
                  <a:pt x="310" y="1705"/>
                </a:lnTo>
                <a:lnTo>
                  <a:pt x="310" y="1700"/>
                </a:lnTo>
                <a:lnTo>
                  <a:pt x="310" y="1693"/>
                </a:lnTo>
                <a:lnTo>
                  <a:pt x="310" y="1681"/>
                </a:lnTo>
                <a:lnTo>
                  <a:pt x="310" y="1681"/>
                </a:lnTo>
                <a:lnTo>
                  <a:pt x="312" y="1675"/>
                </a:lnTo>
                <a:lnTo>
                  <a:pt x="315" y="1664"/>
                </a:lnTo>
                <a:lnTo>
                  <a:pt x="320" y="1652"/>
                </a:lnTo>
                <a:lnTo>
                  <a:pt x="334" y="1652"/>
                </a:lnTo>
                <a:lnTo>
                  <a:pt x="363" y="1532"/>
                </a:lnTo>
                <a:lnTo>
                  <a:pt x="363" y="1460"/>
                </a:lnTo>
                <a:lnTo>
                  <a:pt x="363" y="1460"/>
                </a:lnTo>
                <a:lnTo>
                  <a:pt x="387" y="1483"/>
                </a:lnTo>
                <a:lnTo>
                  <a:pt x="404" y="1500"/>
                </a:lnTo>
                <a:lnTo>
                  <a:pt x="410" y="1506"/>
                </a:lnTo>
                <a:lnTo>
                  <a:pt x="411" y="1508"/>
                </a:lnTo>
                <a:lnTo>
                  <a:pt x="411" y="1508"/>
                </a:lnTo>
                <a:lnTo>
                  <a:pt x="412" y="1516"/>
                </a:lnTo>
                <a:lnTo>
                  <a:pt x="413" y="1533"/>
                </a:lnTo>
                <a:lnTo>
                  <a:pt x="415" y="1543"/>
                </a:lnTo>
                <a:lnTo>
                  <a:pt x="415" y="1554"/>
                </a:lnTo>
                <a:lnTo>
                  <a:pt x="413" y="1563"/>
                </a:lnTo>
                <a:lnTo>
                  <a:pt x="411" y="1570"/>
                </a:lnTo>
                <a:lnTo>
                  <a:pt x="411" y="1570"/>
                </a:lnTo>
                <a:lnTo>
                  <a:pt x="404" y="1585"/>
                </a:lnTo>
                <a:lnTo>
                  <a:pt x="399" y="1593"/>
                </a:lnTo>
                <a:lnTo>
                  <a:pt x="396" y="1602"/>
                </a:lnTo>
                <a:lnTo>
                  <a:pt x="394" y="1610"/>
                </a:lnTo>
                <a:lnTo>
                  <a:pt x="394" y="1618"/>
                </a:lnTo>
                <a:lnTo>
                  <a:pt x="394" y="1622"/>
                </a:lnTo>
                <a:lnTo>
                  <a:pt x="396" y="1626"/>
                </a:lnTo>
                <a:lnTo>
                  <a:pt x="398" y="1629"/>
                </a:lnTo>
                <a:lnTo>
                  <a:pt x="402" y="1633"/>
                </a:lnTo>
                <a:lnTo>
                  <a:pt x="402" y="1633"/>
                </a:lnTo>
                <a:lnTo>
                  <a:pt x="429" y="1654"/>
                </a:lnTo>
                <a:lnTo>
                  <a:pt x="437" y="1663"/>
                </a:lnTo>
                <a:lnTo>
                  <a:pt x="440" y="1665"/>
                </a:lnTo>
                <a:lnTo>
                  <a:pt x="440" y="1666"/>
                </a:lnTo>
                <a:lnTo>
                  <a:pt x="440" y="1666"/>
                </a:lnTo>
                <a:lnTo>
                  <a:pt x="416" y="1695"/>
                </a:lnTo>
                <a:lnTo>
                  <a:pt x="416" y="1695"/>
                </a:lnTo>
                <a:lnTo>
                  <a:pt x="417" y="1696"/>
                </a:lnTo>
                <a:lnTo>
                  <a:pt x="421" y="1699"/>
                </a:lnTo>
                <a:lnTo>
                  <a:pt x="431" y="1701"/>
                </a:lnTo>
                <a:lnTo>
                  <a:pt x="449" y="1705"/>
                </a:lnTo>
                <a:lnTo>
                  <a:pt x="449" y="1705"/>
                </a:lnTo>
                <a:lnTo>
                  <a:pt x="445" y="1707"/>
                </a:lnTo>
                <a:lnTo>
                  <a:pt x="434" y="1713"/>
                </a:lnTo>
                <a:lnTo>
                  <a:pt x="417" y="1725"/>
                </a:lnTo>
                <a:lnTo>
                  <a:pt x="406" y="1734"/>
                </a:lnTo>
                <a:lnTo>
                  <a:pt x="397" y="1743"/>
                </a:lnTo>
                <a:lnTo>
                  <a:pt x="397" y="1743"/>
                </a:lnTo>
                <a:lnTo>
                  <a:pt x="385" y="1754"/>
                </a:lnTo>
                <a:lnTo>
                  <a:pt x="370" y="1765"/>
                </a:lnTo>
                <a:lnTo>
                  <a:pt x="339" y="1786"/>
                </a:lnTo>
                <a:lnTo>
                  <a:pt x="325" y="1797"/>
                </a:lnTo>
                <a:lnTo>
                  <a:pt x="312" y="1808"/>
                </a:lnTo>
                <a:lnTo>
                  <a:pt x="302" y="1819"/>
                </a:lnTo>
                <a:lnTo>
                  <a:pt x="299" y="1823"/>
                </a:lnTo>
                <a:lnTo>
                  <a:pt x="296" y="1829"/>
                </a:lnTo>
                <a:lnTo>
                  <a:pt x="296" y="1829"/>
                </a:lnTo>
                <a:lnTo>
                  <a:pt x="295" y="1835"/>
                </a:lnTo>
                <a:lnTo>
                  <a:pt x="295" y="1841"/>
                </a:lnTo>
                <a:lnTo>
                  <a:pt x="295" y="1847"/>
                </a:lnTo>
                <a:lnTo>
                  <a:pt x="296" y="1855"/>
                </a:lnTo>
                <a:lnTo>
                  <a:pt x="301" y="1870"/>
                </a:lnTo>
                <a:lnTo>
                  <a:pt x="307" y="1885"/>
                </a:lnTo>
                <a:lnTo>
                  <a:pt x="320" y="1913"/>
                </a:lnTo>
                <a:lnTo>
                  <a:pt x="326" y="1925"/>
                </a:lnTo>
                <a:lnTo>
                  <a:pt x="330" y="1935"/>
                </a:lnTo>
                <a:lnTo>
                  <a:pt x="330" y="1935"/>
                </a:lnTo>
                <a:lnTo>
                  <a:pt x="332" y="1943"/>
                </a:lnTo>
                <a:lnTo>
                  <a:pt x="333" y="1952"/>
                </a:lnTo>
                <a:lnTo>
                  <a:pt x="333" y="1960"/>
                </a:lnTo>
                <a:lnTo>
                  <a:pt x="332" y="1970"/>
                </a:lnTo>
                <a:lnTo>
                  <a:pt x="330" y="1978"/>
                </a:lnTo>
                <a:lnTo>
                  <a:pt x="325" y="1987"/>
                </a:lnTo>
                <a:lnTo>
                  <a:pt x="319" y="1995"/>
                </a:lnTo>
                <a:lnTo>
                  <a:pt x="310" y="2002"/>
                </a:lnTo>
                <a:lnTo>
                  <a:pt x="310" y="2002"/>
                </a:lnTo>
                <a:lnTo>
                  <a:pt x="300" y="2009"/>
                </a:lnTo>
                <a:lnTo>
                  <a:pt x="285" y="2015"/>
                </a:lnTo>
                <a:lnTo>
                  <a:pt x="254" y="2027"/>
                </a:lnTo>
                <a:lnTo>
                  <a:pt x="240" y="2032"/>
                </a:lnTo>
                <a:lnTo>
                  <a:pt x="228" y="2037"/>
                </a:lnTo>
                <a:lnTo>
                  <a:pt x="221" y="2042"/>
                </a:lnTo>
                <a:lnTo>
                  <a:pt x="219" y="2043"/>
                </a:lnTo>
                <a:lnTo>
                  <a:pt x="219" y="2045"/>
                </a:lnTo>
                <a:lnTo>
                  <a:pt x="219" y="2045"/>
                </a:lnTo>
                <a:lnTo>
                  <a:pt x="221" y="2049"/>
                </a:lnTo>
                <a:lnTo>
                  <a:pt x="219" y="2050"/>
                </a:lnTo>
                <a:lnTo>
                  <a:pt x="221" y="2051"/>
                </a:lnTo>
                <a:lnTo>
                  <a:pt x="227" y="2053"/>
                </a:lnTo>
                <a:lnTo>
                  <a:pt x="257" y="2057"/>
                </a:lnTo>
                <a:lnTo>
                  <a:pt x="330" y="2069"/>
                </a:lnTo>
                <a:lnTo>
                  <a:pt x="330" y="2069"/>
                </a:lnTo>
                <a:lnTo>
                  <a:pt x="354" y="2074"/>
                </a:lnTo>
                <a:lnTo>
                  <a:pt x="373" y="2079"/>
                </a:lnTo>
                <a:lnTo>
                  <a:pt x="405" y="2087"/>
                </a:lnTo>
                <a:lnTo>
                  <a:pt x="443" y="2099"/>
                </a:lnTo>
                <a:lnTo>
                  <a:pt x="455" y="2103"/>
                </a:lnTo>
                <a:lnTo>
                  <a:pt x="460" y="2102"/>
                </a:lnTo>
                <a:lnTo>
                  <a:pt x="465" y="2101"/>
                </a:lnTo>
                <a:lnTo>
                  <a:pt x="470" y="2098"/>
                </a:lnTo>
                <a:lnTo>
                  <a:pt x="475" y="2095"/>
                </a:lnTo>
                <a:lnTo>
                  <a:pt x="488" y="2084"/>
                </a:lnTo>
                <a:lnTo>
                  <a:pt x="488" y="2084"/>
                </a:lnTo>
                <a:lnTo>
                  <a:pt x="495" y="2077"/>
                </a:lnTo>
                <a:lnTo>
                  <a:pt x="503" y="2071"/>
                </a:lnTo>
                <a:lnTo>
                  <a:pt x="519" y="2061"/>
                </a:lnTo>
                <a:lnTo>
                  <a:pt x="536" y="2055"/>
                </a:lnTo>
                <a:lnTo>
                  <a:pt x="551" y="2051"/>
                </a:lnTo>
                <a:lnTo>
                  <a:pt x="567" y="2050"/>
                </a:lnTo>
                <a:lnTo>
                  <a:pt x="581" y="2051"/>
                </a:lnTo>
                <a:lnTo>
                  <a:pt x="596" y="2055"/>
                </a:lnTo>
                <a:lnTo>
                  <a:pt x="608" y="2060"/>
                </a:lnTo>
                <a:lnTo>
                  <a:pt x="608" y="2060"/>
                </a:lnTo>
                <a:lnTo>
                  <a:pt x="622" y="2066"/>
                </a:lnTo>
                <a:lnTo>
                  <a:pt x="640" y="2072"/>
                </a:lnTo>
                <a:lnTo>
                  <a:pt x="660" y="2075"/>
                </a:lnTo>
                <a:lnTo>
                  <a:pt x="682" y="2079"/>
                </a:lnTo>
                <a:lnTo>
                  <a:pt x="702" y="2081"/>
                </a:lnTo>
                <a:lnTo>
                  <a:pt x="720" y="2083"/>
                </a:lnTo>
                <a:lnTo>
                  <a:pt x="733" y="2081"/>
                </a:lnTo>
                <a:lnTo>
                  <a:pt x="738" y="2080"/>
                </a:lnTo>
                <a:lnTo>
                  <a:pt x="742" y="2079"/>
                </a:lnTo>
                <a:lnTo>
                  <a:pt x="742" y="2079"/>
                </a:lnTo>
                <a:lnTo>
                  <a:pt x="749" y="2072"/>
                </a:lnTo>
                <a:lnTo>
                  <a:pt x="762" y="2057"/>
                </a:lnTo>
                <a:lnTo>
                  <a:pt x="794" y="2018"/>
                </a:lnTo>
                <a:lnTo>
                  <a:pt x="838" y="1964"/>
                </a:lnTo>
                <a:lnTo>
                  <a:pt x="967" y="1940"/>
                </a:lnTo>
                <a:lnTo>
                  <a:pt x="967" y="1940"/>
                </a:lnTo>
                <a:lnTo>
                  <a:pt x="962" y="2084"/>
                </a:lnTo>
                <a:lnTo>
                  <a:pt x="962" y="2084"/>
                </a:lnTo>
                <a:lnTo>
                  <a:pt x="961" y="2097"/>
                </a:lnTo>
                <a:lnTo>
                  <a:pt x="958" y="2120"/>
                </a:lnTo>
                <a:lnTo>
                  <a:pt x="957" y="2132"/>
                </a:lnTo>
                <a:lnTo>
                  <a:pt x="958" y="2143"/>
                </a:lnTo>
                <a:lnTo>
                  <a:pt x="960" y="2153"/>
                </a:lnTo>
                <a:lnTo>
                  <a:pt x="962" y="2161"/>
                </a:lnTo>
                <a:lnTo>
                  <a:pt x="962" y="2161"/>
                </a:lnTo>
                <a:lnTo>
                  <a:pt x="966" y="2168"/>
                </a:lnTo>
                <a:lnTo>
                  <a:pt x="968" y="2176"/>
                </a:lnTo>
                <a:lnTo>
                  <a:pt x="972" y="2186"/>
                </a:lnTo>
                <a:lnTo>
                  <a:pt x="975" y="2194"/>
                </a:lnTo>
                <a:lnTo>
                  <a:pt x="980" y="2203"/>
                </a:lnTo>
                <a:lnTo>
                  <a:pt x="987" y="2210"/>
                </a:lnTo>
                <a:lnTo>
                  <a:pt x="991" y="2213"/>
                </a:lnTo>
                <a:lnTo>
                  <a:pt x="994" y="2216"/>
                </a:lnTo>
                <a:lnTo>
                  <a:pt x="999" y="2217"/>
                </a:lnTo>
                <a:lnTo>
                  <a:pt x="1005" y="2218"/>
                </a:lnTo>
                <a:lnTo>
                  <a:pt x="1005" y="2218"/>
                </a:lnTo>
                <a:lnTo>
                  <a:pt x="1016" y="2218"/>
                </a:lnTo>
                <a:lnTo>
                  <a:pt x="1026" y="2217"/>
                </a:lnTo>
                <a:lnTo>
                  <a:pt x="1033" y="2216"/>
                </a:lnTo>
                <a:lnTo>
                  <a:pt x="1039" y="2212"/>
                </a:lnTo>
                <a:lnTo>
                  <a:pt x="1042" y="2210"/>
                </a:lnTo>
                <a:lnTo>
                  <a:pt x="1046" y="2206"/>
                </a:lnTo>
                <a:lnTo>
                  <a:pt x="1048" y="2204"/>
                </a:lnTo>
                <a:lnTo>
                  <a:pt x="1048" y="2204"/>
                </a:lnTo>
                <a:lnTo>
                  <a:pt x="1052" y="2205"/>
                </a:lnTo>
                <a:lnTo>
                  <a:pt x="1059" y="2206"/>
                </a:lnTo>
                <a:lnTo>
                  <a:pt x="1070" y="2206"/>
                </a:lnTo>
                <a:lnTo>
                  <a:pt x="1076" y="2205"/>
                </a:lnTo>
                <a:lnTo>
                  <a:pt x="1082" y="2204"/>
                </a:lnTo>
                <a:lnTo>
                  <a:pt x="1082" y="2204"/>
                </a:lnTo>
                <a:lnTo>
                  <a:pt x="1093" y="2199"/>
                </a:lnTo>
                <a:lnTo>
                  <a:pt x="1100" y="2194"/>
                </a:lnTo>
                <a:lnTo>
                  <a:pt x="1105" y="2189"/>
                </a:lnTo>
                <a:lnTo>
                  <a:pt x="1106" y="2187"/>
                </a:lnTo>
                <a:lnTo>
                  <a:pt x="1106" y="2185"/>
                </a:lnTo>
                <a:lnTo>
                  <a:pt x="1106" y="2185"/>
                </a:lnTo>
                <a:lnTo>
                  <a:pt x="1105" y="2182"/>
                </a:lnTo>
                <a:lnTo>
                  <a:pt x="1106" y="2181"/>
                </a:lnTo>
                <a:lnTo>
                  <a:pt x="1108" y="2179"/>
                </a:lnTo>
                <a:lnTo>
                  <a:pt x="1115" y="2175"/>
                </a:lnTo>
                <a:lnTo>
                  <a:pt x="1115" y="2175"/>
                </a:lnTo>
                <a:lnTo>
                  <a:pt x="1123" y="2170"/>
                </a:lnTo>
                <a:lnTo>
                  <a:pt x="1129" y="2168"/>
                </a:lnTo>
                <a:lnTo>
                  <a:pt x="1132" y="2165"/>
                </a:lnTo>
                <a:lnTo>
                  <a:pt x="1135" y="2161"/>
                </a:lnTo>
                <a:lnTo>
                  <a:pt x="1135" y="2161"/>
                </a:lnTo>
                <a:lnTo>
                  <a:pt x="1137" y="2155"/>
                </a:lnTo>
                <a:lnTo>
                  <a:pt x="1138" y="2149"/>
                </a:lnTo>
                <a:lnTo>
                  <a:pt x="1139" y="2141"/>
                </a:lnTo>
                <a:lnTo>
                  <a:pt x="1139" y="2141"/>
                </a:lnTo>
                <a:lnTo>
                  <a:pt x="1139" y="2138"/>
                </a:lnTo>
                <a:lnTo>
                  <a:pt x="1136" y="2132"/>
                </a:lnTo>
                <a:lnTo>
                  <a:pt x="1131" y="2122"/>
                </a:lnTo>
                <a:lnTo>
                  <a:pt x="1125" y="2108"/>
                </a:lnTo>
                <a:lnTo>
                  <a:pt x="1125" y="2108"/>
                </a:lnTo>
                <a:lnTo>
                  <a:pt x="1117" y="2090"/>
                </a:lnTo>
                <a:lnTo>
                  <a:pt x="1107" y="2069"/>
                </a:lnTo>
                <a:lnTo>
                  <a:pt x="1100" y="2050"/>
                </a:lnTo>
                <a:lnTo>
                  <a:pt x="1097" y="2043"/>
                </a:lnTo>
                <a:lnTo>
                  <a:pt x="1096" y="2036"/>
                </a:lnTo>
                <a:lnTo>
                  <a:pt x="1096" y="2036"/>
                </a:lnTo>
                <a:lnTo>
                  <a:pt x="1095" y="2013"/>
                </a:lnTo>
                <a:lnTo>
                  <a:pt x="1091" y="1979"/>
                </a:lnTo>
                <a:lnTo>
                  <a:pt x="1087" y="1935"/>
                </a:lnTo>
                <a:lnTo>
                  <a:pt x="1087" y="1935"/>
                </a:lnTo>
                <a:lnTo>
                  <a:pt x="1106" y="1936"/>
                </a:lnTo>
                <a:lnTo>
                  <a:pt x="1139" y="1940"/>
                </a:lnTo>
                <a:lnTo>
                  <a:pt x="1139" y="1940"/>
                </a:lnTo>
                <a:lnTo>
                  <a:pt x="1176" y="1946"/>
                </a:lnTo>
                <a:lnTo>
                  <a:pt x="1196" y="1949"/>
                </a:lnTo>
                <a:lnTo>
                  <a:pt x="1211" y="1954"/>
                </a:lnTo>
                <a:lnTo>
                  <a:pt x="1211" y="1954"/>
                </a:lnTo>
                <a:lnTo>
                  <a:pt x="1236" y="1963"/>
                </a:lnTo>
                <a:lnTo>
                  <a:pt x="1250" y="1970"/>
                </a:lnTo>
                <a:lnTo>
                  <a:pt x="1264" y="1978"/>
                </a:lnTo>
                <a:lnTo>
                  <a:pt x="1264" y="1978"/>
                </a:lnTo>
                <a:lnTo>
                  <a:pt x="1278" y="1989"/>
                </a:lnTo>
                <a:lnTo>
                  <a:pt x="1291" y="1996"/>
                </a:lnTo>
                <a:lnTo>
                  <a:pt x="1297" y="1999"/>
                </a:lnTo>
                <a:lnTo>
                  <a:pt x="1303" y="2000"/>
                </a:lnTo>
                <a:lnTo>
                  <a:pt x="1308" y="2000"/>
                </a:lnTo>
                <a:lnTo>
                  <a:pt x="1312" y="1997"/>
                </a:lnTo>
                <a:lnTo>
                  <a:pt x="1312" y="1997"/>
                </a:lnTo>
                <a:lnTo>
                  <a:pt x="1315" y="1994"/>
                </a:lnTo>
                <a:lnTo>
                  <a:pt x="1318" y="1990"/>
                </a:lnTo>
                <a:lnTo>
                  <a:pt x="1320" y="1983"/>
                </a:lnTo>
                <a:lnTo>
                  <a:pt x="1321" y="1977"/>
                </a:lnTo>
                <a:lnTo>
                  <a:pt x="1321" y="1973"/>
                </a:lnTo>
                <a:lnTo>
                  <a:pt x="1321" y="1973"/>
                </a:lnTo>
                <a:lnTo>
                  <a:pt x="1321" y="1972"/>
                </a:lnTo>
                <a:lnTo>
                  <a:pt x="1323" y="1972"/>
                </a:lnTo>
                <a:lnTo>
                  <a:pt x="1325" y="1970"/>
                </a:lnTo>
                <a:lnTo>
                  <a:pt x="1325" y="1969"/>
                </a:lnTo>
                <a:lnTo>
                  <a:pt x="1325" y="1965"/>
                </a:lnTo>
                <a:lnTo>
                  <a:pt x="1321" y="1954"/>
                </a:lnTo>
                <a:lnTo>
                  <a:pt x="1321" y="1954"/>
                </a:lnTo>
                <a:lnTo>
                  <a:pt x="1319" y="1948"/>
                </a:lnTo>
                <a:lnTo>
                  <a:pt x="1317" y="1945"/>
                </a:lnTo>
                <a:lnTo>
                  <a:pt x="1312" y="1941"/>
                </a:lnTo>
                <a:lnTo>
                  <a:pt x="1309" y="1939"/>
                </a:lnTo>
                <a:lnTo>
                  <a:pt x="1307" y="1933"/>
                </a:lnTo>
                <a:lnTo>
                  <a:pt x="1302" y="1924"/>
                </a:lnTo>
                <a:lnTo>
                  <a:pt x="1297" y="1911"/>
                </a:lnTo>
                <a:lnTo>
                  <a:pt x="1297" y="1911"/>
                </a:lnTo>
                <a:lnTo>
                  <a:pt x="1287" y="1882"/>
                </a:lnTo>
                <a:lnTo>
                  <a:pt x="1282" y="1871"/>
                </a:lnTo>
                <a:lnTo>
                  <a:pt x="1278" y="1862"/>
                </a:lnTo>
                <a:lnTo>
                  <a:pt x="1272" y="1855"/>
                </a:lnTo>
                <a:lnTo>
                  <a:pt x="1268" y="1847"/>
                </a:lnTo>
                <a:lnTo>
                  <a:pt x="1262" y="1843"/>
                </a:lnTo>
                <a:lnTo>
                  <a:pt x="1254" y="1839"/>
                </a:lnTo>
                <a:lnTo>
                  <a:pt x="1254" y="1839"/>
                </a:lnTo>
                <a:lnTo>
                  <a:pt x="1246" y="1837"/>
                </a:lnTo>
                <a:lnTo>
                  <a:pt x="1238" y="1834"/>
                </a:lnTo>
                <a:lnTo>
                  <a:pt x="1220" y="1831"/>
                </a:lnTo>
                <a:lnTo>
                  <a:pt x="1204" y="1828"/>
                </a:lnTo>
                <a:lnTo>
                  <a:pt x="1192" y="1825"/>
                </a:lnTo>
                <a:lnTo>
                  <a:pt x="1192" y="1825"/>
                </a:lnTo>
                <a:lnTo>
                  <a:pt x="1188" y="1823"/>
                </a:lnTo>
                <a:lnTo>
                  <a:pt x="1186" y="1823"/>
                </a:lnTo>
                <a:lnTo>
                  <a:pt x="1180" y="1823"/>
                </a:lnTo>
                <a:lnTo>
                  <a:pt x="1176" y="1823"/>
                </a:lnTo>
                <a:lnTo>
                  <a:pt x="1172" y="1821"/>
                </a:lnTo>
                <a:lnTo>
                  <a:pt x="1163" y="1817"/>
                </a:lnTo>
                <a:lnTo>
                  <a:pt x="1154" y="1810"/>
                </a:lnTo>
                <a:lnTo>
                  <a:pt x="1154" y="1810"/>
                </a:lnTo>
                <a:lnTo>
                  <a:pt x="1108" y="1780"/>
                </a:lnTo>
                <a:lnTo>
                  <a:pt x="1087" y="1767"/>
                </a:lnTo>
                <a:lnTo>
                  <a:pt x="1072" y="1686"/>
                </a:lnTo>
                <a:lnTo>
                  <a:pt x="1072" y="1686"/>
                </a:lnTo>
                <a:lnTo>
                  <a:pt x="1073" y="1680"/>
                </a:lnTo>
                <a:lnTo>
                  <a:pt x="1076" y="1675"/>
                </a:lnTo>
                <a:lnTo>
                  <a:pt x="1079" y="1669"/>
                </a:lnTo>
                <a:lnTo>
                  <a:pt x="1084" y="1662"/>
                </a:lnTo>
                <a:lnTo>
                  <a:pt x="1090" y="1657"/>
                </a:lnTo>
                <a:lnTo>
                  <a:pt x="1097" y="1653"/>
                </a:lnTo>
                <a:lnTo>
                  <a:pt x="1101" y="1652"/>
                </a:lnTo>
                <a:lnTo>
                  <a:pt x="1106" y="1652"/>
                </a:lnTo>
                <a:lnTo>
                  <a:pt x="1106" y="1652"/>
                </a:lnTo>
                <a:lnTo>
                  <a:pt x="1115" y="1651"/>
                </a:lnTo>
                <a:lnTo>
                  <a:pt x="1126" y="1648"/>
                </a:lnTo>
                <a:lnTo>
                  <a:pt x="1137" y="1645"/>
                </a:lnTo>
                <a:lnTo>
                  <a:pt x="1147" y="1639"/>
                </a:lnTo>
                <a:lnTo>
                  <a:pt x="1156" y="1634"/>
                </a:lnTo>
                <a:lnTo>
                  <a:pt x="1162" y="1629"/>
                </a:lnTo>
                <a:lnTo>
                  <a:pt x="1167" y="1626"/>
                </a:lnTo>
                <a:lnTo>
                  <a:pt x="1168" y="1623"/>
                </a:lnTo>
                <a:lnTo>
                  <a:pt x="1168" y="1623"/>
                </a:lnTo>
                <a:lnTo>
                  <a:pt x="1168" y="1620"/>
                </a:lnTo>
                <a:lnTo>
                  <a:pt x="1168" y="1612"/>
                </a:lnTo>
                <a:lnTo>
                  <a:pt x="1167" y="1609"/>
                </a:lnTo>
                <a:lnTo>
                  <a:pt x="1163" y="1603"/>
                </a:lnTo>
                <a:lnTo>
                  <a:pt x="1160" y="1597"/>
                </a:lnTo>
                <a:lnTo>
                  <a:pt x="1154" y="1590"/>
                </a:lnTo>
                <a:lnTo>
                  <a:pt x="1154" y="1590"/>
                </a:lnTo>
                <a:lnTo>
                  <a:pt x="1147" y="1584"/>
                </a:lnTo>
                <a:lnTo>
                  <a:pt x="1141" y="1580"/>
                </a:lnTo>
                <a:lnTo>
                  <a:pt x="1136" y="1578"/>
                </a:lnTo>
                <a:lnTo>
                  <a:pt x="1131" y="1574"/>
                </a:lnTo>
                <a:lnTo>
                  <a:pt x="1125" y="1569"/>
                </a:lnTo>
                <a:lnTo>
                  <a:pt x="1120" y="1562"/>
                </a:lnTo>
                <a:lnTo>
                  <a:pt x="1115" y="1550"/>
                </a:lnTo>
                <a:lnTo>
                  <a:pt x="1111" y="1532"/>
                </a:lnTo>
                <a:lnTo>
                  <a:pt x="1111" y="1532"/>
                </a:lnTo>
                <a:lnTo>
                  <a:pt x="1095" y="1476"/>
                </a:lnTo>
                <a:lnTo>
                  <a:pt x="1072" y="1404"/>
                </a:lnTo>
                <a:lnTo>
                  <a:pt x="1048" y="1335"/>
                </a:lnTo>
                <a:lnTo>
                  <a:pt x="1038" y="1308"/>
                </a:lnTo>
                <a:lnTo>
                  <a:pt x="1029" y="1287"/>
                </a:lnTo>
                <a:lnTo>
                  <a:pt x="1029" y="1287"/>
                </a:lnTo>
                <a:lnTo>
                  <a:pt x="1023" y="1274"/>
                </a:lnTo>
                <a:lnTo>
                  <a:pt x="1020" y="1263"/>
                </a:lnTo>
                <a:lnTo>
                  <a:pt x="1014" y="1248"/>
                </a:lnTo>
                <a:lnTo>
                  <a:pt x="1010" y="1240"/>
                </a:lnTo>
                <a:lnTo>
                  <a:pt x="1004" y="1233"/>
                </a:lnTo>
                <a:lnTo>
                  <a:pt x="994" y="1225"/>
                </a:lnTo>
                <a:lnTo>
                  <a:pt x="981" y="1215"/>
                </a:lnTo>
                <a:lnTo>
                  <a:pt x="981" y="1215"/>
                </a:lnTo>
                <a:lnTo>
                  <a:pt x="967" y="1206"/>
                </a:lnTo>
                <a:lnTo>
                  <a:pt x="954" y="1197"/>
                </a:lnTo>
                <a:lnTo>
                  <a:pt x="942" y="1191"/>
                </a:lnTo>
                <a:lnTo>
                  <a:pt x="931" y="1188"/>
                </a:lnTo>
                <a:lnTo>
                  <a:pt x="921" y="1184"/>
                </a:lnTo>
                <a:lnTo>
                  <a:pt x="913" y="1183"/>
                </a:lnTo>
                <a:lnTo>
                  <a:pt x="895" y="1182"/>
                </a:lnTo>
                <a:lnTo>
                  <a:pt x="895" y="1182"/>
                </a:lnTo>
                <a:lnTo>
                  <a:pt x="875" y="1183"/>
                </a:lnTo>
                <a:lnTo>
                  <a:pt x="854" y="1188"/>
                </a:lnTo>
                <a:lnTo>
                  <a:pt x="843" y="1190"/>
                </a:lnTo>
                <a:lnTo>
                  <a:pt x="835" y="1194"/>
                </a:lnTo>
                <a:lnTo>
                  <a:pt x="828" y="1197"/>
                </a:lnTo>
                <a:lnTo>
                  <a:pt x="823" y="1201"/>
                </a:lnTo>
                <a:lnTo>
                  <a:pt x="823" y="1201"/>
                </a:lnTo>
                <a:lnTo>
                  <a:pt x="806" y="1219"/>
                </a:lnTo>
                <a:lnTo>
                  <a:pt x="798" y="1227"/>
                </a:lnTo>
                <a:lnTo>
                  <a:pt x="794" y="1230"/>
                </a:lnTo>
                <a:lnTo>
                  <a:pt x="794" y="1230"/>
                </a:lnTo>
                <a:lnTo>
                  <a:pt x="790" y="1225"/>
                </a:lnTo>
                <a:lnTo>
                  <a:pt x="781" y="1214"/>
                </a:lnTo>
                <a:lnTo>
                  <a:pt x="773" y="1203"/>
                </a:lnTo>
                <a:lnTo>
                  <a:pt x="770" y="1198"/>
                </a:lnTo>
                <a:lnTo>
                  <a:pt x="770" y="1196"/>
                </a:lnTo>
                <a:lnTo>
                  <a:pt x="770" y="1196"/>
                </a:lnTo>
                <a:lnTo>
                  <a:pt x="770" y="1184"/>
                </a:lnTo>
                <a:lnTo>
                  <a:pt x="768" y="1158"/>
                </a:lnTo>
                <a:lnTo>
                  <a:pt x="761" y="1095"/>
                </a:lnTo>
                <a:lnTo>
                  <a:pt x="761" y="1095"/>
                </a:lnTo>
                <a:lnTo>
                  <a:pt x="754" y="1051"/>
                </a:lnTo>
                <a:lnTo>
                  <a:pt x="750" y="1034"/>
                </a:lnTo>
                <a:lnTo>
                  <a:pt x="746" y="1019"/>
                </a:lnTo>
                <a:lnTo>
                  <a:pt x="746" y="1019"/>
                </a:lnTo>
                <a:lnTo>
                  <a:pt x="744" y="1005"/>
                </a:lnTo>
                <a:lnTo>
                  <a:pt x="742" y="985"/>
                </a:lnTo>
                <a:lnTo>
                  <a:pt x="736" y="927"/>
                </a:lnTo>
                <a:lnTo>
                  <a:pt x="732" y="869"/>
                </a:lnTo>
                <a:lnTo>
                  <a:pt x="731" y="845"/>
                </a:lnTo>
                <a:lnTo>
                  <a:pt x="732" y="827"/>
                </a:lnTo>
                <a:lnTo>
                  <a:pt x="732" y="827"/>
                </a:lnTo>
                <a:lnTo>
                  <a:pt x="736" y="799"/>
                </a:lnTo>
                <a:lnTo>
                  <a:pt x="742" y="770"/>
                </a:lnTo>
                <a:lnTo>
                  <a:pt x="746" y="746"/>
                </a:lnTo>
                <a:lnTo>
                  <a:pt x="751" y="731"/>
                </a:lnTo>
                <a:lnTo>
                  <a:pt x="751" y="731"/>
                </a:lnTo>
                <a:lnTo>
                  <a:pt x="754" y="719"/>
                </a:lnTo>
                <a:lnTo>
                  <a:pt x="757" y="695"/>
                </a:lnTo>
                <a:lnTo>
                  <a:pt x="768" y="625"/>
                </a:lnTo>
                <a:lnTo>
                  <a:pt x="776" y="553"/>
                </a:lnTo>
                <a:lnTo>
                  <a:pt x="779" y="524"/>
                </a:lnTo>
                <a:lnTo>
                  <a:pt x="780" y="505"/>
                </a:lnTo>
                <a:lnTo>
                  <a:pt x="780" y="457"/>
                </a:lnTo>
                <a:lnTo>
                  <a:pt x="780" y="457"/>
                </a:lnTo>
                <a:lnTo>
                  <a:pt x="774" y="446"/>
                </a:lnTo>
                <a:lnTo>
                  <a:pt x="756" y="420"/>
                </a:lnTo>
                <a:lnTo>
                  <a:pt x="703" y="341"/>
                </a:lnTo>
                <a:lnTo>
                  <a:pt x="649" y="259"/>
                </a:lnTo>
                <a:lnTo>
                  <a:pt x="630" y="232"/>
                </a:lnTo>
                <a:lnTo>
                  <a:pt x="622" y="217"/>
                </a:lnTo>
                <a:lnTo>
                  <a:pt x="622" y="217"/>
                </a:lnTo>
                <a:lnTo>
                  <a:pt x="616" y="210"/>
                </a:lnTo>
                <a:lnTo>
                  <a:pt x="606" y="198"/>
                </a:lnTo>
                <a:lnTo>
                  <a:pt x="576" y="167"/>
                </a:lnTo>
                <a:lnTo>
                  <a:pt x="546" y="139"/>
                </a:lnTo>
                <a:lnTo>
                  <a:pt x="536" y="130"/>
                </a:lnTo>
                <a:lnTo>
                  <a:pt x="531" y="126"/>
                </a:lnTo>
                <a:lnTo>
                  <a:pt x="531" y="126"/>
                </a:lnTo>
                <a:lnTo>
                  <a:pt x="530" y="127"/>
                </a:lnTo>
                <a:lnTo>
                  <a:pt x="527" y="133"/>
                </a:lnTo>
                <a:lnTo>
                  <a:pt x="527" y="133"/>
                </a:lnTo>
                <a:lnTo>
                  <a:pt x="511" y="112"/>
                </a:lnTo>
                <a:lnTo>
                  <a:pt x="502" y="102"/>
                </a:lnTo>
                <a:lnTo>
                  <a:pt x="493" y="92"/>
                </a:lnTo>
                <a:lnTo>
                  <a:pt x="493" y="92"/>
                </a:lnTo>
                <a:lnTo>
                  <a:pt x="466" y="67"/>
                </a:lnTo>
                <a:lnTo>
                  <a:pt x="458" y="61"/>
                </a:lnTo>
                <a:lnTo>
                  <a:pt x="449" y="59"/>
                </a:lnTo>
                <a:lnTo>
                  <a:pt x="449" y="59"/>
                </a:lnTo>
                <a:lnTo>
                  <a:pt x="433" y="56"/>
                </a:lnTo>
                <a:lnTo>
                  <a:pt x="416" y="54"/>
                </a:lnTo>
                <a:lnTo>
                  <a:pt x="416" y="54"/>
                </a:lnTo>
                <a:lnTo>
                  <a:pt x="411" y="52"/>
                </a:lnTo>
                <a:lnTo>
                  <a:pt x="405" y="49"/>
                </a:lnTo>
                <a:lnTo>
                  <a:pt x="393" y="38"/>
                </a:lnTo>
                <a:lnTo>
                  <a:pt x="381" y="29"/>
                </a:lnTo>
                <a:lnTo>
                  <a:pt x="373" y="20"/>
                </a:lnTo>
                <a:lnTo>
                  <a:pt x="373" y="20"/>
                </a:lnTo>
                <a:lnTo>
                  <a:pt x="364" y="13"/>
                </a:lnTo>
                <a:lnTo>
                  <a:pt x="355" y="5"/>
                </a:lnTo>
                <a:lnTo>
                  <a:pt x="349" y="2"/>
                </a:lnTo>
                <a:lnTo>
                  <a:pt x="344" y="0"/>
                </a:lnTo>
                <a:lnTo>
                  <a:pt x="342" y="0"/>
                </a:lnTo>
                <a:lnTo>
                  <a:pt x="340" y="0"/>
                </a:lnTo>
                <a:lnTo>
                  <a:pt x="339" y="1"/>
                </a:lnTo>
                <a:lnTo>
                  <a:pt x="339" y="1"/>
                </a:lnTo>
                <a:lnTo>
                  <a:pt x="339" y="4"/>
                </a:lnTo>
                <a:lnTo>
                  <a:pt x="340" y="6"/>
                </a:lnTo>
                <a:lnTo>
                  <a:pt x="346" y="14"/>
                </a:lnTo>
                <a:lnTo>
                  <a:pt x="364" y="37"/>
                </a:lnTo>
                <a:lnTo>
                  <a:pt x="392" y="68"/>
                </a:lnTo>
                <a:lnTo>
                  <a:pt x="392" y="68"/>
                </a:lnTo>
                <a:lnTo>
                  <a:pt x="368" y="60"/>
                </a:lnTo>
                <a:lnTo>
                  <a:pt x="352" y="54"/>
                </a:lnTo>
                <a:lnTo>
                  <a:pt x="346" y="52"/>
                </a:lnTo>
                <a:lnTo>
                  <a:pt x="344" y="49"/>
                </a:lnTo>
                <a:lnTo>
                  <a:pt x="344" y="49"/>
                </a:lnTo>
                <a:lnTo>
                  <a:pt x="338" y="43"/>
                </a:lnTo>
                <a:lnTo>
                  <a:pt x="324" y="34"/>
                </a:lnTo>
                <a:lnTo>
                  <a:pt x="296" y="16"/>
                </a:lnTo>
                <a:lnTo>
                  <a:pt x="296" y="16"/>
                </a:lnTo>
                <a:lnTo>
                  <a:pt x="289" y="12"/>
                </a:lnTo>
                <a:lnTo>
                  <a:pt x="284" y="10"/>
                </a:lnTo>
                <a:lnTo>
                  <a:pt x="283" y="11"/>
                </a:lnTo>
                <a:lnTo>
                  <a:pt x="282" y="11"/>
                </a:lnTo>
                <a:lnTo>
                  <a:pt x="282" y="16"/>
                </a:lnTo>
                <a:lnTo>
                  <a:pt x="282" y="16"/>
                </a:lnTo>
                <a:lnTo>
                  <a:pt x="283" y="22"/>
                </a:lnTo>
                <a:lnTo>
                  <a:pt x="284" y="26"/>
                </a:lnTo>
                <a:lnTo>
                  <a:pt x="287" y="30"/>
                </a:lnTo>
                <a:lnTo>
                  <a:pt x="287" y="30"/>
                </a:lnTo>
                <a:lnTo>
                  <a:pt x="285" y="29"/>
                </a:lnTo>
                <a:lnTo>
                  <a:pt x="281" y="25"/>
                </a:lnTo>
                <a:lnTo>
                  <a:pt x="275" y="22"/>
                </a:lnTo>
                <a:lnTo>
                  <a:pt x="271" y="20"/>
                </a:lnTo>
                <a:lnTo>
                  <a:pt x="267" y="20"/>
                </a:lnTo>
                <a:lnTo>
                  <a:pt x="267" y="20"/>
                </a:lnTo>
                <a:lnTo>
                  <a:pt x="264" y="22"/>
                </a:lnTo>
                <a:lnTo>
                  <a:pt x="261" y="23"/>
                </a:lnTo>
                <a:lnTo>
                  <a:pt x="260" y="25"/>
                </a:lnTo>
                <a:lnTo>
                  <a:pt x="260" y="28"/>
                </a:lnTo>
                <a:lnTo>
                  <a:pt x="260" y="32"/>
                </a:lnTo>
                <a:lnTo>
                  <a:pt x="263" y="35"/>
                </a:lnTo>
                <a:lnTo>
                  <a:pt x="263" y="35"/>
                </a:lnTo>
                <a:lnTo>
                  <a:pt x="266" y="37"/>
                </a:lnTo>
                <a:lnTo>
                  <a:pt x="271" y="42"/>
                </a:lnTo>
                <a:lnTo>
                  <a:pt x="277" y="49"/>
                </a:lnTo>
                <a:lnTo>
                  <a:pt x="277" y="49"/>
                </a:lnTo>
                <a:lnTo>
                  <a:pt x="273" y="47"/>
                </a:lnTo>
                <a:lnTo>
                  <a:pt x="265" y="42"/>
                </a:lnTo>
                <a:lnTo>
                  <a:pt x="261" y="41"/>
                </a:lnTo>
                <a:lnTo>
                  <a:pt x="258" y="40"/>
                </a:lnTo>
                <a:lnTo>
                  <a:pt x="254" y="41"/>
                </a:lnTo>
                <a:lnTo>
                  <a:pt x="253" y="44"/>
                </a:lnTo>
                <a:lnTo>
                  <a:pt x="253" y="44"/>
                </a:lnTo>
                <a:lnTo>
                  <a:pt x="252" y="53"/>
                </a:lnTo>
                <a:lnTo>
                  <a:pt x="252" y="60"/>
                </a:lnTo>
                <a:lnTo>
                  <a:pt x="253" y="67"/>
                </a:lnTo>
                <a:lnTo>
                  <a:pt x="255" y="71"/>
                </a:lnTo>
                <a:lnTo>
                  <a:pt x="258" y="73"/>
                </a:lnTo>
                <a:lnTo>
                  <a:pt x="258" y="73"/>
                </a:lnTo>
                <a:lnTo>
                  <a:pt x="285" y="100"/>
                </a:lnTo>
                <a:lnTo>
                  <a:pt x="306" y="121"/>
                </a:lnTo>
                <a:lnTo>
                  <a:pt x="306" y="121"/>
                </a:lnTo>
                <a:lnTo>
                  <a:pt x="324" y="136"/>
                </a:lnTo>
                <a:lnTo>
                  <a:pt x="337" y="145"/>
                </a:lnTo>
                <a:lnTo>
                  <a:pt x="344" y="150"/>
                </a:lnTo>
                <a:lnTo>
                  <a:pt x="344" y="150"/>
                </a:lnTo>
                <a:lnTo>
                  <a:pt x="350" y="154"/>
                </a:lnTo>
                <a:lnTo>
                  <a:pt x="357" y="157"/>
                </a:lnTo>
                <a:lnTo>
                  <a:pt x="373" y="164"/>
                </a:lnTo>
                <a:lnTo>
                  <a:pt x="373" y="164"/>
                </a:lnTo>
                <a:lnTo>
                  <a:pt x="393" y="172"/>
                </a:lnTo>
                <a:lnTo>
                  <a:pt x="412" y="179"/>
                </a:lnTo>
                <a:lnTo>
                  <a:pt x="429" y="184"/>
                </a:lnTo>
                <a:lnTo>
                  <a:pt x="440" y="188"/>
                </a:lnTo>
                <a:lnTo>
                  <a:pt x="440" y="188"/>
                </a:lnTo>
                <a:lnTo>
                  <a:pt x="459" y="196"/>
                </a:lnTo>
                <a:lnTo>
                  <a:pt x="469" y="202"/>
                </a:lnTo>
                <a:lnTo>
                  <a:pt x="478" y="208"/>
                </a:lnTo>
                <a:lnTo>
                  <a:pt x="478" y="208"/>
                </a:lnTo>
                <a:lnTo>
                  <a:pt x="488" y="218"/>
                </a:lnTo>
                <a:lnTo>
                  <a:pt x="501" y="233"/>
                </a:lnTo>
                <a:lnTo>
                  <a:pt x="501" y="233"/>
                </a:lnTo>
                <a:lnTo>
                  <a:pt x="497" y="248"/>
                </a:lnTo>
                <a:lnTo>
                  <a:pt x="495" y="256"/>
                </a:lnTo>
                <a:lnTo>
                  <a:pt x="493" y="260"/>
                </a:lnTo>
                <a:lnTo>
                  <a:pt x="493" y="260"/>
                </a:lnTo>
                <a:lnTo>
                  <a:pt x="491" y="263"/>
                </a:lnTo>
                <a:lnTo>
                  <a:pt x="490" y="268"/>
                </a:lnTo>
                <a:lnTo>
                  <a:pt x="490" y="277"/>
                </a:lnTo>
                <a:lnTo>
                  <a:pt x="489" y="286"/>
                </a:lnTo>
                <a:lnTo>
                  <a:pt x="489" y="288"/>
                </a:lnTo>
                <a:lnTo>
                  <a:pt x="488" y="289"/>
                </a:lnTo>
                <a:lnTo>
                  <a:pt x="488" y="289"/>
                </a:lnTo>
                <a:lnTo>
                  <a:pt x="488" y="289"/>
                </a:lnTo>
                <a:lnTo>
                  <a:pt x="488" y="292"/>
                </a:lnTo>
                <a:lnTo>
                  <a:pt x="493" y="298"/>
                </a:lnTo>
                <a:lnTo>
                  <a:pt x="497" y="305"/>
                </a:lnTo>
                <a:lnTo>
                  <a:pt x="500" y="307"/>
                </a:lnTo>
                <a:lnTo>
                  <a:pt x="502" y="308"/>
                </a:lnTo>
                <a:lnTo>
                  <a:pt x="502" y="308"/>
                </a:lnTo>
                <a:lnTo>
                  <a:pt x="511" y="313"/>
                </a:lnTo>
                <a:lnTo>
                  <a:pt x="526" y="324"/>
                </a:lnTo>
                <a:lnTo>
                  <a:pt x="550" y="342"/>
                </a:lnTo>
                <a:lnTo>
                  <a:pt x="550" y="342"/>
                </a:lnTo>
                <a:lnTo>
                  <a:pt x="552" y="347"/>
                </a:lnTo>
                <a:lnTo>
                  <a:pt x="556" y="355"/>
                </a:lnTo>
                <a:lnTo>
                  <a:pt x="566" y="380"/>
                </a:lnTo>
                <a:lnTo>
                  <a:pt x="575" y="408"/>
                </a:lnTo>
                <a:lnTo>
                  <a:pt x="584" y="428"/>
                </a:lnTo>
                <a:lnTo>
                  <a:pt x="584" y="428"/>
                </a:lnTo>
                <a:lnTo>
                  <a:pt x="606" y="477"/>
                </a:lnTo>
                <a:lnTo>
                  <a:pt x="617" y="503"/>
                </a:lnTo>
                <a:lnTo>
                  <a:pt x="622" y="515"/>
                </a:lnTo>
                <a:lnTo>
                  <a:pt x="622" y="515"/>
                </a:lnTo>
                <a:lnTo>
                  <a:pt x="622" y="518"/>
                </a:lnTo>
                <a:lnTo>
                  <a:pt x="623" y="527"/>
                </a:lnTo>
                <a:lnTo>
                  <a:pt x="624" y="539"/>
                </a:lnTo>
                <a:lnTo>
                  <a:pt x="623" y="546"/>
                </a:lnTo>
                <a:lnTo>
                  <a:pt x="622" y="553"/>
                </a:lnTo>
                <a:lnTo>
                  <a:pt x="622" y="553"/>
                </a:lnTo>
                <a:lnTo>
                  <a:pt x="621" y="560"/>
                </a:lnTo>
                <a:lnTo>
                  <a:pt x="620" y="569"/>
                </a:lnTo>
                <a:lnTo>
                  <a:pt x="620" y="583"/>
                </a:lnTo>
                <a:lnTo>
                  <a:pt x="618" y="591"/>
                </a:lnTo>
                <a:lnTo>
                  <a:pt x="617" y="599"/>
                </a:lnTo>
                <a:lnTo>
                  <a:pt x="616" y="605"/>
                </a:lnTo>
                <a:lnTo>
                  <a:pt x="612" y="611"/>
                </a:lnTo>
                <a:lnTo>
                  <a:pt x="612" y="611"/>
                </a:lnTo>
                <a:lnTo>
                  <a:pt x="604" y="624"/>
                </a:lnTo>
                <a:lnTo>
                  <a:pt x="596" y="641"/>
                </a:lnTo>
                <a:lnTo>
                  <a:pt x="586" y="660"/>
                </a:lnTo>
                <a:lnTo>
                  <a:pt x="574" y="678"/>
                </a:lnTo>
                <a:lnTo>
                  <a:pt x="574" y="678"/>
                </a:lnTo>
                <a:lnTo>
                  <a:pt x="568" y="689"/>
                </a:lnTo>
                <a:lnTo>
                  <a:pt x="562" y="703"/>
                </a:lnTo>
                <a:lnTo>
                  <a:pt x="557" y="719"/>
                </a:lnTo>
                <a:lnTo>
                  <a:pt x="554" y="735"/>
                </a:lnTo>
                <a:lnTo>
                  <a:pt x="546" y="768"/>
                </a:lnTo>
                <a:lnTo>
                  <a:pt x="540" y="788"/>
                </a:lnTo>
                <a:lnTo>
                  <a:pt x="540" y="788"/>
                </a:lnTo>
                <a:lnTo>
                  <a:pt x="533" y="810"/>
                </a:lnTo>
                <a:lnTo>
                  <a:pt x="528" y="819"/>
                </a:lnTo>
                <a:lnTo>
                  <a:pt x="525" y="823"/>
                </a:lnTo>
                <a:lnTo>
                  <a:pt x="521" y="827"/>
                </a:lnTo>
                <a:lnTo>
                  <a:pt x="521" y="827"/>
                </a:lnTo>
                <a:lnTo>
                  <a:pt x="506" y="835"/>
                </a:lnTo>
                <a:lnTo>
                  <a:pt x="483" y="847"/>
                </a:lnTo>
                <a:lnTo>
                  <a:pt x="460" y="857"/>
                </a:lnTo>
                <a:lnTo>
                  <a:pt x="453" y="859"/>
                </a:lnTo>
                <a:lnTo>
                  <a:pt x="449" y="860"/>
                </a:lnTo>
                <a:lnTo>
                  <a:pt x="449" y="860"/>
                </a:lnTo>
                <a:lnTo>
                  <a:pt x="441" y="854"/>
                </a:lnTo>
                <a:lnTo>
                  <a:pt x="427" y="842"/>
                </a:lnTo>
                <a:lnTo>
                  <a:pt x="411" y="827"/>
                </a:lnTo>
                <a:lnTo>
                  <a:pt x="405" y="819"/>
                </a:lnTo>
                <a:lnTo>
                  <a:pt x="402" y="812"/>
                </a:lnTo>
                <a:lnTo>
                  <a:pt x="402" y="812"/>
                </a:lnTo>
                <a:lnTo>
                  <a:pt x="398" y="799"/>
                </a:lnTo>
                <a:lnTo>
                  <a:pt x="396" y="788"/>
                </a:lnTo>
                <a:lnTo>
                  <a:pt x="392" y="769"/>
                </a:lnTo>
                <a:lnTo>
                  <a:pt x="392" y="769"/>
                </a:lnTo>
                <a:lnTo>
                  <a:pt x="391" y="761"/>
                </a:lnTo>
                <a:lnTo>
                  <a:pt x="390" y="752"/>
                </a:lnTo>
                <a:lnTo>
                  <a:pt x="388" y="747"/>
                </a:lnTo>
                <a:lnTo>
                  <a:pt x="386" y="743"/>
                </a:lnTo>
                <a:lnTo>
                  <a:pt x="382" y="737"/>
                </a:lnTo>
                <a:lnTo>
                  <a:pt x="378" y="731"/>
                </a:lnTo>
                <a:lnTo>
                  <a:pt x="378" y="731"/>
                </a:lnTo>
                <a:lnTo>
                  <a:pt x="348" y="698"/>
                </a:lnTo>
                <a:lnTo>
                  <a:pt x="334" y="685"/>
                </a:lnTo>
                <a:lnTo>
                  <a:pt x="331" y="680"/>
                </a:lnTo>
                <a:lnTo>
                  <a:pt x="330" y="678"/>
                </a:lnTo>
                <a:lnTo>
                  <a:pt x="330" y="678"/>
                </a:lnTo>
                <a:lnTo>
                  <a:pt x="331" y="673"/>
                </a:lnTo>
                <a:lnTo>
                  <a:pt x="331" y="666"/>
                </a:lnTo>
                <a:lnTo>
                  <a:pt x="330" y="661"/>
                </a:lnTo>
                <a:lnTo>
                  <a:pt x="327" y="656"/>
                </a:lnTo>
                <a:lnTo>
                  <a:pt x="325" y="653"/>
                </a:lnTo>
                <a:lnTo>
                  <a:pt x="320" y="649"/>
                </a:lnTo>
                <a:lnTo>
                  <a:pt x="320" y="649"/>
                </a:lnTo>
                <a:lnTo>
                  <a:pt x="315" y="647"/>
                </a:lnTo>
                <a:lnTo>
                  <a:pt x="309" y="644"/>
                </a:lnTo>
                <a:lnTo>
                  <a:pt x="299" y="641"/>
                </a:lnTo>
                <a:lnTo>
                  <a:pt x="287" y="639"/>
                </a:lnTo>
                <a:lnTo>
                  <a:pt x="277" y="639"/>
                </a:lnTo>
                <a:lnTo>
                  <a:pt x="277" y="639"/>
                </a:lnTo>
                <a:lnTo>
                  <a:pt x="257" y="627"/>
                </a:lnTo>
                <a:lnTo>
                  <a:pt x="241" y="619"/>
                </a:lnTo>
                <a:lnTo>
                  <a:pt x="234" y="617"/>
                </a:lnTo>
                <a:lnTo>
                  <a:pt x="229" y="615"/>
                </a:lnTo>
                <a:lnTo>
                  <a:pt x="229" y="615"/>
                </a:lnTo>
                <a:lnTo>
                  <a:pt x="223" y="615"/>
                </a:lnTo>
                <a:lnTo>
                  <a:pt x="217" y="614"/>
                </a:lnTo>
                <a:lnTo>
                  <a:pt x="210" y="612"/>
                </a:lnTo>
                <a:lnTo>
                  <a:pt x="195" y="611"/>
                </a:lnTo>
                <a:lnTo>
                  <a:pt x="195" y="611"/>
                </a:lnTo>
                <a:lnTo>
                  <a:pt x="155" y="607"/>
                </a:lnTo>
                <a:lnTo>
                  <a:pt x="128" y="606"/>
                </a:lnTo>
                <a:lnTo>
                  <a:pt x="128" y="606"/>
                </a:lnTo>
                <a:lnTo>
                  <a:pt x="127" y="605"/>
                </a:lnTo>
                <a:lnTo>
                  <a:pt x="127" y="603"/>
                </a:lnTo>
                <a:lnTo>
                  <a:pt x="130" y="599"/>
                </a:lnTo>
                <a:lnTo>
                  <a:pt x="133" y="591"/>
                </a:lnTo>
                <a:lnTo>
                  <a:pt x="133" y="591"/>
                </a:lnTo>
                <a:lnTo>
                  <a:pt x="132" y="591"/>
                </a:lnTo>
                <a:lnTo>
                  <a:pt x="130" y="591"/>
                </a:lnTo>
                <a:lnTo>
                  <a:pt x="120" y="593"/>
                </a:lnTo>
                <a:lnTo>
                  <a:pt x="104" y="596"/>
                </a:lnTo>
                <a:lnTo>
                  <a:pt x="104" y="596"/>
                </a:lnTo>
                <a:lnTo>
                  <a:pt x="87" y="601"/>
                </a:lnTo>
                <a:lnTo>
                  <a:pt x="75" y="606"/>
                </a:lnTo>
                <a:lnTo>
                  <a:pt x="66" y="609"/>
                </a:lnTo>
                <a:lnTo>
                  <a:pt x="64" y="613"/>
                </a:lnTo>
                <a:lnTo>
                  <a:pt x="61" y="615"/>
                </a:lnTo>
                <a:lnTo>
                  <a:pt x="61" y="615"/>
                </a:lnTo>
                <a:lnTo>
                  <a:pt x="55" y="627"/>
                </a:lnTo>
                <a:lnTo>
                  <a:pt x="52" y="635"/>
                </a:lnTo>
                <a:lnTo>
                  <a:pt x="52" y="635"/>
                </a:lnTo>
                <a:lnTo>
                  <a:pt x="54" y="619"/>
                </a:lnTo>
                <a:lnTo>
                  <a:pt x="57" y="601"/>
                </a:lnTo>
                <a:lnTo>
                  <a:pt x="57" y="601"/>
                </a:lnTo>
                <a:lnTo>
                  <a:pt x="52" y="606"/>
                </a:lnTo>
                <a:lnTo>
                  <a:pt x="47" y="612"/>
                </a:lnTo>
                <a:lnTo>
                  <a:pt x="42" y="620"/>
                </a:lnTo>
                <a:lnTo>
                  <a:pt x="42" y="620"/>
                </a:lnTo>
                <a:lnTo>
                  <a:pt x="37" y="632"/>
                </a:lnTo>
                <a:lnTo>
                  <a:pt x="34" y="645"/>
                </a:lnTo>
                <a:lnTo>
                  <a:pt x="33" y="657"/>
                </a:lnTo>
                <a:lnTo>
                  <a:pt x="33" y="662"/>
                </a:lnTo>
                <a:lnTo>
                  <a:pt x="33" y="663"/>
                </a:lnTo>
                <a:lnTo>
                  <a:pt x="33" y="663"/>
                </a:lnTo>
                <a:lnTo>
                  <a:pt x="36" y="665"/>
                </a:lnTo>
                <a:lnTo>
                  <a:pt x="41" y="667"/>
                </a:lnTo>
                <a:lnTo>
                  <a:pt x="42" y="668"/>
                </a:lnTo>
                <a:lnTo>
                  <a:pt x="42" y="669"/>
                </a:lnTo>
                <a:lnTo>
                  <a:pt x="41" y="672"/>
                </a:lnTo>
                <a:lnTo>
                  <a:pt x="37" y="673"/>
                </a:lnTo>
                <a:lnTo>
                  <a:pt x="37" y="673"/>
                </a:lnTo>
                <a:lnTo>
                  <a:pt x="23" y="678"/>
                </a:lnTo>
                <a:lnTo>
                  <a:pt x="23" y="678"/>
                </a:lnTo>
                <a:lnTo>
                  <a:pt x="23" y="677"/>
                </a:lnTo>
                <a:lnTo>
                  <a:pt x="22" y="677"/>
                </a:lnTo>
                <a:lnTo>
                  <a:pt x="21" y="677"/>
                </a:lnTo>
                <a:lnTo>
                  <a:pt x="18" y="679"/>
                </a:lnTo>
                <a:lnTo>
                  <a:pt x="16" y="684"/>
                </a:lnTo>
                <a:lnTo>
                  <a:pt x="9" y="702"/>
                </a:lnTo>
                <a:lnTo>
                  <a:pt x="9" y="702"/>
                </a:lnTo>
                <a:lnTo>
                  <a:pt x="5" y="715"/>
                </a:lnTo>
                <a:lnTo>
                  <a:pt x="3" y="728"/>
                </a:lnTo>
                <a:lnTo>
                  <a:pt x="1" y="740"/>
                </a:lnTo>
                <a:lnTo>
                  <a:pt x="0" y="752"/>
                </a:lnTo>
                <a:lnTo>
                  <a:pt x="1" y="770"/>
                </a:lnTo>
                <a:lnTo>
                  <a:pt x="3" y="776"/>
                </a:lnTo>
                <a:lnTo>
                  <a:pt x="4" y="779"/>
                </a:lnTo>
                <a:lnTo>
                  <a:pt x="4" y="779"/>
                </a:lnTo>
                <a:lnTo>
                  <a:pt x="15" y="789"/>
                </a:lnTo>
                <a:lnTo>
                  <a:pt x="23" y="798"/>
                </a:lnTo>
                <a:lnTo>
                  <a:pt x="23" y="798"/>
                </a:lnTo>
                <a:lnTo>
                  <a:pt x="23" y="803"/>
                </a:lnTo>
                <a:lnTo>
                  <a:pt x="23" y="822"/>
                </a:lnTo>
                <a:lnTo>
                  <a:pt x="23" y="822"/>
                </a:lnTo>
                <a:lnTo>
                  <a:pt x="23" y="836"/>
                </a:lnTo>
                <a:lnTo>
                  <a:pt x="24" y="852"/>
                </a:lnTo>
                <a:lnTo>
                  <a:pt x="27" y="861"/>
                </a:lnTo>
                <a:lnTo>
                  <a:pt x="29" y="870"/>
                </a:lnTo>
                <a:lnTo>
                  <a:pt x="33" y="879"/>
                </a:lnTo>
                <a:lnTo>
                  <a:pt x="37" y="889"/>
                </a:lnTo>
                <a:lnTo>
                  <a:pt x="37" y="889"/>
                </a:lnTo>
                <a:lnTo>
                  <a:pt x="43" y="897"/>
                </a:lnTo>
                <a:lnTo>
                  <a:pt x="48" y="906"/>
                </a:lnTo>
                <a:lnTo>
                  <a:pt x="54" y="912"/>
                </a:lnTo>
                <a:lnTo>
                  <a:pt x="60" y="917"/>
                </a:lnTo>
                <a:lnTo>
                  <a:pt x="71" y="925"/>
                </a:lnTo>
                <a:lnTo>
                  <a:pt x="81" y="932"/>
                </a:lnTo>
                <a:lnTo>
                  <a:pt x="81" y="932"/>
                </a:lnTo>
                <a:lnTo>
                  <a:pt x="90" y="939"/>
                </a:lnTo>
                <a:lnTo>
                  <a:pt x="101" y="947"/>
                </a:lnTo>
                <a:lnTo>
                  <a:pt x="104" y="950"/>
                </a:lnTo>
                <a:lnTo>
                  <a:pt x="109" y="955"/>
                </a:lnTo>
                <a:lnTo>
                  <a:pt x="112" y="960"/>
                </a:lnTo>
                <a:lnTo>
                  <a:pt x="114" y="966"/>
                </a:lnTo>
                <a:lnTo>
                  <a:pt x="114" y="966"/>
                </a:lnTo>
                <a:lnTo>
                  <a:pt x="115" y="972"/>
                </a:lnTo>
                <a:lnTo>
                  <a:pt x="114" y="977"/>
                </a:lnTo>
                <a:lnTo>
                  <a:pt x="113" y="985"/>
                </a:lnTo>
                <a:lnTo>
                  <a:pt x="112" y="990"/>
                </a:lnTo>
                <a:lnTo>
                  <a:pt x="112" y="996"/>
                </a:lnTo>
                <a:lnTo>
                  <a:pt x="112" y="1002"/>
                </a:lnTo>
                <a:lnTo>
                  <a:pt x="114" y="1009"/>
                </a:lnTo>
                <a:lnTo>
                  <a:pt x="114" y="1009"/>
                </a:lnTo>
                <a:lnTo>
                  <a:pt x="124" y="1037"/>
                </a:lnTo>
                <a:lnTo>
                  <a:pt x="128" y="1047"/>
                </a:lnTo>
                <a:lnTo>
                  <a:pt x="128" y="1047"/>
                </a:lnTo>
                <a:lnTo>
                  <a:pt x="124" y="1055"/>
                </a:lnTo>
                <a:lnTo>
                  <a:pt x="114" y="1071"/>
                </a:lnTo>
                <a:lnTo>
                  <a:pt x="109" y="1082"/>
                </a:lnTo>
                <a:lnTo>
                  <a:pt x="106" y="1093"/>
                </a:lnTo>
                <a:lnTo>
                  <a:pt x="103" y="1101"/>
                </a:lnTo>
                <a:lnTo>
                  <a:pt x="103" y="1106"/>
                </a:lnTo>
                <a:lnTo>
                  <a:pt x="104" y="1110"/>
                </a:lnTo>
                <a:lnTo>
                  <a:pt x="104" y="1110"/>
                </a:lnTo>
                <a:lnTo>
                  <a:pt x="112" y="1125"/>
                </a:lnTo>
                <a:lnTo>
                  <a:pt x="128" y="1153"/>
                </a:lnTo>
                <a:lnTo>
                  <a:pt x="174" y="1232"/>
                </a:lnTo>
                <a:lnTo>
                  <a:pt x="239" y="1340"/>
                </a:lnTo>
                <a:lnTo>
                  <a:pt x="239" y="1340"/>
                </a:lnTo>
                <a:lnTo>
                  <a:pt x="248" y="1371"/>
                </a:lnTo>
                <a:lnTo>
                  <a:pt x="255" y="1396"/>
                </a:lnTo>
                <a:lnTo>
                  <a:pt x="257" y="1407"/>
                </a:lnTo>
                <a:lnTo>
                  <a:pt x="258" y="1417"/>
                </a:lnTo>
                <a:lnTo>
                  <a:pt x="258" y="1417"/>
                </a:lnTo>
                <a:lnTo>
                  <a:pt x="259" y="1465"/>
                </a:lnTo>
                <a:lnTo>
                  <a:pt x="260" y="1495"/>
                </a:lnTo>
                <a:lnTo>
                  <a:pt x="263" y="1522"/>
                </a:lnTo>
                <a:lnTo>
                  <a:pt x="263" y="1522"/>
                </a:lnTo>
                <a:lnTo>
                  <a:pt x="265" y="1548"/>
                </a:lnTo>
                <a:lnTo>
                  <a:pt x="266" y="1572"/>
                </a:lnTo>
                <a:lnTo>
                  <a:pt x="267" y="1604"/>
                </a:lnTo>
                <a:lnTo>
                  <a:pt x="267" y="1604"/>
                </a:lnTo>
                <a:lnTo>
                  <a:pt x="267" y="1608"/>
                </a:lnTo>
                <a:lnTo>
                  <a:pt x="266" y="1611"/>
                </a:lnTo>
                <a:lnTo>
                  <a:pt x="263" y="1620"/>
                </a:lnTo>
                <a:lnTo>
                  <a:pt x="258" y="1628"/>
                </a:lnTo>
                <a:lnTo>
                  <a:pt x="272" y="1638"/>
                </a:lnTo>
                <a:lnTo>
                  <a:pt x="272" y="1638"/>
                </a:lnTo>
                <a:lnTo>
                  <a:pt x="237" y="1647"/>
                </a:lnTo>
                <a:lnTo>
                  <a:pt x="210" y="1654"/>
                </a:lnTo>
                <a:lnTo>
                  <a:pt x="191" y="1662"/>
                </a:lnTo>
                <a:lnTo>
                  <a:pt x="191" y="1662"/>
                </a:lnTo>
                <a:lnTo>
                  <a:pt x="155" y="1676"/>
                </a:lnTo>
                <a:lnTo>
                  <a:pt x="136" y="1684"/>
                </a:lnTo>
                <a:lnTo>
                  <a:pt x="128" y="1687"/>
                </a:lnTo>
                <a:lnTo>
                  <a:pt x="124" y="1690"/>
                </a:lnTo>
                <a:lnTo>
                  <a:pt x="124" y="1690"/>
                </a:lnTo>
                <a:lnTo>
                  <a:pt x="92" y="1718"/>
                </a:lnTo>
                <a:lnTo>
                  <a:pt x="77" y="1732"/>
                </a:lnTo>
                <a:lnTo>
                  <a:pt x="75" y="1737"/>
                </a:lnTo>
                <a:lnTo>
                  <a:pt x="75" y="1738"/>
                </a:lnTo>
                <a:lnTo>
                  <a:pt x="76" y="1738"/>
                </a:lnTo>
                <a:lnTo>
                  <a:pt x="76" y="1738"/>
                </a:lnTo>
                <a:lnTo>
                  <a:pt x="83" y="1737"/>
                </a:lnTo>
                <a:lnTo>
                  <a:pt x="89" y="1736"/>
                </a:lnTo>
                <a:lnTo>
                  <a:pt x="95" y="1734"/>
                </a:lnTo>
                <a:lnTo>
                  <a:pt x="95" y="1734"/>
                </a:lnTo>
                <a:lnTo>
                  <a:pt x="87" y="1744"/>
                </a:lnTo>
                <a:lnTo>
                  <a:pt x="84" y="1748"/>
                </a:lnTo>
                <a:lnTo>
                  <a:pt x="82" y="1750"/>
                </a:lnTo>
                <a:lnTo>
                  <a:pt x="83" y="1753"/>
                </a:lnTo>
                <a:lnTo>
                  <a:pt x="85" y="1753"/>
                </a:lnTo>
                <a:lnTo>
                  <a:pt x="85" y="1753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8038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pptxj29_天を仰ぐ人のシルエット</dc:title>
  <dc:subject>pptxj29_天を仰ぐ人のシルエット</dc:subject>
  <dc:creator>でじけろお</dc:creator>
  <cp:revision>1</cp:revision>
  <dcterms:created xsi:type="dcterms:W3CDTF">2018-05-20T00:31:01Z</dcterms:created>
  <dcterms:modified xsi:type="dcterms:W3CDTF">2022-04-23T00:34:53Z</dcterms:modified>
  <cp:version>1</cp:version>
</cp:coreProperties>
</file>